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eucha"/>
      <p:regular r:id="rId19"/>
    </p:embeddedFont>
    <p:embeddedFont>
      <p:font typeface="Roboto"/>
      <p:regular r:id="rId20"/>
      <p:bold r:id="rId21"/>
      <p:italic r:id="rId22"/>
      <p:boldItalic r:id="rId23"/>
    </p:embeddedFont>
    <p:embeddedFont>
      <p:font typeface="Contrail One"/>
      <p:regular r:id="rId24"/>
    </p:embeddedFont>
    <p:embeddedFont>
      <p:font typeface="Lato"/>
      <p:regular r:id="rId25"/>
      <p:bold r:id="rId26"/>
      <p:italic r:id="rId27"/>
      <p:boldItalic r:id="rId28"/>
    </p:embeddedFont>
    <p:embeddedFont>
      <p:font typeface="Bebas Neu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ContrailOne-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ebasNeu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euch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4" name="Shape 9184"/>
        <p:cNvGrpSpPr/>
        <p:nvPr/>
      </p:nvGrpSpPr>
      <p:grpSpPr>
        <a:xfrm>
          <a:off x="0" y="0"/>
          <a:ext cx="0" cy="0"/>
          <a:chOff x="0" y="0"/>
          <a:chExt cx="0" cy="0"/>
        </a:xfrm>
      </p:grpSpPr>
      <p:sp>
        <p:nvSpPr>
          <p:cNvPr id="9185" name="Google Shape;91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86" name="Google Shape;91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4" name="Shape 9264"/>
        <p:cNvGrpSpPr/>
        <p:nvPr/>
      </p:nvGrpSpPr>
      <p:grpSpPr>
        <a:xfrm>
          <a:off x="0" y="0"/>
          <a:ext cx="0" cy="0"/>
          <a:chOff x="0" y="0"/>
          <a:chExt cx="0" cy="0"/>
        </a:xfrm>
      </p:grpSpPr>
      <p:sp>
        <p:nvSpPr>
          <p:cNvPr id="9265" name="Google Shape;9265;g13d27c0231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6" name="Google Shape;9266;g13d27c0231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2" name="Shape 9272"/>
        <p:cNvGrpSpPr/>
        <p:nvPr/>
      </p:nvGrpSpPr>
      <p:grpSpPr>
        <a:xfrm>
          <a:off x="0" y="0"/>
          <a:ext cx="0" cy="0"/>
          <a:chOff x="0" y="0"/>
          <a:chExt cx="0" cy="0"/>
        </a:xfrm>
      </p:grpSpPr>
      <p:sp>
        <p:nvSpPr>
          <p:cNvPr id="9273" name="Google Shape;9273;g13d27c02319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4" name="Google Shape;9274;g13d27c02319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5" name="Shape 9285"/>
        <p:cNvGrpSpPr/>
        <p:nvPr/>
      </p:nvGrpSpPr>
      <p:grpSpPr>
        <a:xfrm>
          <a:off x="0" y="0"/>
          <a:ext cx="0" cy="0"/>
          <a:chOff x="0" y="0"/>
          <a:chExt cx="0" cy="0"/>
        </a:xfrm>
      </p:grpSpPr>
      <p:sp>
        <p:nvSpPr>
          <p:cNvPr id="9286" name="Google Shape;9286;g13d27c02319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7" name="Google Shape;9287;g13d27c02319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1" name="Shape 9291"/>
        <p:cNvGrpSpPr/>
        <p:nvPr/>
      </p:nvGrpSpPr>
      <p:grpSpPr>
        <a:xfrm>
          <a:off x="0" y="0"/>
          <a:ext cx="0" cy="0"/>
          <a:chOff x="0" y="0"/>
          <a:chExt cx="0" cy="0"/>
        </a:xfrm>
      </p:grpSpPr>
      <p:sp>
        <p:nvSpPr>
          <p:cNvPr id="9292" name="Google Shape;9292;g13d27c0231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3" name="Google Shape;9293;g13d27c0231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9" name="Shape 9189"/>
        <p:cNvGrpSpPr/>
        <p:nvPr/>
      </p:nvGrpSpPr>
      <p:grpSpPr>
        <a:xfrm>
          <a:off x="0" y="0"/>
          <a:ext cx="0" cy="0"/>
          <a:chOff x="0" y="0"/>
          <a:chExt cx="0" cy="0"/>
        </a:xfrm>
      </p:grpSpPr>
      <p:sp>
        <p:nvSpPr>
          <p:cNvPr id="9190" name="Google Shape;9190;g13d27c02319_0_9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1" name="Google Shape;9191;g13d27c02319_0_9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5" name="Shape 9195"/>
        <p:cNvGrpSpPr/>
        <p:nvPr/>
      </p:nvGrpSpPr>
      <p:grpSpPr>
        <a:xfrm>
          <a:off x="0" y="0"/>
          <a:ext cx="0" cy="0"/>
          <a:chOff x="0" y="0"/>
          <a:chExt cx="0" cy="0"/>
        </a:xfrm>
      </p:grpSpPr>
      <p:sp>
        <p:nvSpPr>
          <p:cNvPr id="9196" name="Google Shape;9196;g13d27c023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7" name="Google Shape;9197;g13d27c023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1" name="Shape 9201"/>
        <p:cNvGrpSpPr/>
        <p:nvPr/>
      </p:nvGrpSpPr>
      <p:grpSpPr>
        <a:xfrm>
          <a:off x="0" y="0"/>
          <a:ext cx="0" cy="0"/>
          <a:chOff x="0" y="0"/>
          <a:chExt cx="0" cy="0"/>
        </a:xfrm>
      </p:grpSpPr>
      <p:sp>
        <p:nvSpPr>
          <p:cNvPr id="9202" name="Google Shape;9202;g13d27c0231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3" name="Google Shape;9203;g13d27c0231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7" name="Shape 9207"/>
        <p:cNvGrpSpPr/>
        <p:nvPr/>
      </p:nvGrpSpPr>
      <p:grpSpPr>
        <a:xfrm>
          <a:off x="0" y="0"/>
          <a:ext cx="0" cy="0"/>
          <a:chOff x="0" y="0"/>
          <a:chExt cx="0" cy="0"/>
        </a:xfrm>
      </p:grpSpPr>
      <p:sp>
        <p:nvSpPr>
          <p:cNvPr id="9208" name="Google Shape;9208;g13d27c0231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9" name="Google Shape;9209;g13d27c0231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5" name="Shape 9215"/>
        <p:cNvGrpSpPr/>
        <p:nvPr/>
      </p:nvGrpSpPr>
      <p:grpSpPr>
        <a:xfrm>
          <a:off x="0" y="0"/>
          <a:ext cx="0" cy="0"/>
          <a:chOff x="0" y="0"/>
          <a:chExt cx="0" cy="0"/>
        </a:xfrm>
      </p:grpSpPr>
      <p:sp>
        <p:nvSpPr>
          <p:cNvPr id="9216" name="Google Shape;9216;g13d27c02319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7" name="Google Shape;9217;g13d27c02319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8" name="Shape 9228"/>
        <p:cNvGrpSpPr/>
        <p:nvPr/>
      </p:nvGrpSpPr>
      <p:grpSpPr>
        <a:xfrm>
          <a:off x="0" y="0"/>
          <a:ext cx="0" cy="0"/>
          <a:chOff x="0" y="0"/>
          <a:chExt cx="0" cy="0"/>
        </a:xfrm>
      </p:grpSpPr>
      <p:sp>
        <p:nvSpPr>
          <p:cNvPr id="9229" name="Google Shape;9229;g13d27c0231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0" name="Google Shape;9230;g13d27c0231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1" name="Shape 9251"/>
        <p:cNvGrpSpPr/>
        <p:nvPr/>
      </p:nvGrpSpPr>
      <p:grpSpPr>
        <a:xfrm>
          <a:off x="0" y="0"/>
          <a:ext cx="0" cy="0"/>
          <a:chOff x="0" y="0"/>
          <a:chExt cx="0" cy="0"/>
        </a:xfrm>
      </p:grpSpPr>
      <p:sp>
        <p:nvSpPr>
          <p:cNvPr id="9252" name="Google Shape;9252;g13d27c02319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3" name="Google Shape;9253;g13d27c02319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7" name="Shape 9257"/>
        <p:cNvGrpSpPr/>
        <p:nvPr/>
      </p:nvGrpSpPr>
      <p:grpSpPr>
        <a:xfrm>
          <a:off x="0" y="0"/>
          <a:ext cx="0" cy="0"/>
          <a:chOff x="0" y="0"/>
          <a:chExt cx="0" cy="0"/>
        </a:xfrm>
      </p:grpSpPr>
      <p:sp>
        <p:nvSpPr>
          <p:cNvPr id="9258" name="Google Shape;9258;g13d27c0231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9" name="Google Shape;9259;g13d27c0231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5050" y="1154350"/>
            <a:ext cx="7713900" cy="201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191919"/>
              </a:buClr>
              <a:buSzPts val="94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669800" y="3095038"/>
            <a:ext cx="5804400" cy="40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2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8121550" y="1913350"/>
            <a:ext cx="176175" cy="68000"/>
          </a:xfrm>
          <a:custGeom>
            <a:rect b="b" l="l" r="r" t="t"/>
            <a:pathLst>
              <a:path extrusionOk="0" fill="none" h="2720" w="7047">
                <a:moveTo>
                  <a:pt x="0" y="2616"/>
                </a:moveTo>
                <a:cubicBezTo>
                  <a:pt x="741" y="2719"/>
                  <a:pt x="1494" y="2580"/>
                  <a:pt x="2214" y="2387"/>
                </a:cubicBezTo>
                <a:cubicBezTo>
                  <a:pt x="3965" y="1912"/>
                  <a:pt x="5606" y="1103"/>
                  <a:pt x="704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8183000" y="1932150"/>
            <a:ext cx="35650" cy="18025"/>
          </a:xfrm>
          <a:custGeom>
            <a:rect b="b" l="l" r="r" t="t"/>
            <a:pathLst>
              <a:path extrusionOk="0" fill="none" h="721" w="1426">
                <a:moveTo>
                  <a:pt x="0" y="720"/>
                </a:moveTo>
                <a:cubicBezTo>
                  <a:pt x="497" y="527"/>
                  <a:pt x="975" y="286"/>
                  <a:pt x="14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8184925" y="1911075"/>
            <a:ext cx="13525" cy="11250"/>
          </a:xfrm>
          <a:custGeom>
            <a:rect b="b" l="l" r="r" t="t"/>
            <a:pathLst>
              <a:path extrusionOk="0" fill="none" h="450" w="541">
                <a:moveTo>
                  <a:pt x="0" y="449"/>
                </a:moveTo>
                <a:lnTo>
                  <a:pt x="540"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55075" y="1875900"/>
            <a:ext cx="14400" cy="13025"/>
          </a:xfrm>
          <a:custGeom>
            <a:rect b="b" l="l" r="r" t="t"/>
            <a:pathLst>
              <a:path extrusionOk="0" fill="none" h="521" w="576">
                <a:moveTo>
                  <a:pt x="1" y="521"/>
                </a:moveTo>
                <a:cubicBezTo>
                  <a:pt x="156" y="311"/>
                  <a:pt x="351" y="134"/>
                  <a:pt x="57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8113950" y="1876825"/>
            <a:ext cx="5350" cy="4725"/>
          </a:xfrm>
          <a:custGeom>
            <a:rect b="b" l="l" r="r" t="t"/>
            <a:pathLst>
              <a:path extrusionOk="0" fill="none" h="189" w="214">
                <a:moveTo>
                  <a:pt x="0" y="188"/>
                </a:moveTo>
                <a:cubicBezTo>
                  <a:pt x="57" y="112"/>
                  <a:pt x="129" y="48"/>
                  <a:pt x="21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8441200" y="1708125"/>
            <a:ext cx="13550" cy="39825"/>
          </a:xfrm>
          <a:custGeom>
            <a:rect b="b" l="l" r="r" t="t"/>
            <a:pathLst>
              <a:path extrusionOk="0" fill="none" h="1593" w="542">
                <a:moveTo>
                  <a:pt x="0" y="1592"/>
                </a:moveTo>
                <a:cubicBezTo>
                  <a:pt x="197" y="1066"/>
                  <a:pt x="377" y="536"/>
                  <a:pt x="54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8420475" y="1727925"/>
            <a:ext cx="3800" cy="12550"/>
          </a:xfrm>
          <a:custGeom>
            <a:rect b="b" l="l" r="r" t="t"/>
            <a:pathLst>
              <a:path extrusionOk="0" fill="none" h="502" w="152">
                <a:moveTo>
                  <a:pt x="1" y="502"/>
                </a:moveTo>
                <a:cubicBezTo>
                  <a:pt x="50" y="335"/>
                  <a:pt x="101" y="167"/>
                  <a:pt x="15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8405600" y="1723450"/>
            <a:ext cx="4150" cy="9525"/>
          </a:xfrm>
          <a:custGeom>
            <a:rect b="b" l="l" r="r" t="t"/>
            <a:pathLst>
              <a:path extrusionOk="0" fill="none" h="381" w="166">
                <a:moveTo>
                  <a:pt x="1" y="381"/>
                </a:moveTo>
                <a:cubicBezTo>
                  <a:pt x="38" y="248"/>
                  <a:pt x="95" y="119"/>
                  <a:pt x="16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8157400" y="1705625"/>
            <a:ext cx="8625" cy="24000"/>
          </a:xfrm>
          <a:custGeom>
            <a:rect b="b" l="l" r="r" t="t"/>
            <a:pathLst>
              <a:path extrusionOk="0" fill="none" h="960" w="345">
                <a:moveTo>
                  <a:pt x="0" y="959"/>
                </a:moveTo>
                <a:lnTo>
                  <a:pt x="345"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8181900" y="1711825"/>
            <a:ext cx="7500" cy="22925"/>
          </a:xfrm>
          <a:custGeom>
            <a:rect b="b" l="l" r="r" t="t"/>
            <a:pathLst>
              <a:path extrusionOk="0" fill="none" h="917" w="300">
                <a:moveTo>
                  <a:pt x="1" y="917"/>
                </a:moveTo>
                <a:cubicBezTo>
                  <a:pt x="121" y="617"/>
                  <a:pt x="221" y="312"/>
                  <a:pt x="29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8214025" y="1725250"/>
            <a:ext cx="2600" cy="11500"/>
          </a:xfrm>
          <a:custGeom>
            <a:rect b="b" l="l" r="r" t="t"/>
            <a:pathLst>
              <a:path extrusionOk="0" fill="none" h="460" w="104">
                <a:moveTo>
                  <a:pt x="1" y="460"/>
                </a:moveTo>
                <a:cubicBezTo>
                  <a:pt x="35" y="306"/>
                  <a:pt x="70" y="153"/>
                  <a:pt x="10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8246550" y="1736050"/>
            <a:ext cx="4400" cy="10150"/>
          </a:xfrm>
          <a:custGeom>
            <a:rect b="b" l="l" r="r" t="t"/>
            <a:pathLst>
              <a:path extrusionOk="0" fill="none" h="406" w="176">
                <a:moveTo>
                  <a:pt x="0" y="406"/>
                </a:moveTo>
                <a:cubicBezTo>
                  <a:pt x="75" y="278"/>
                  <a:pt x="133" y="142"/>
                  <a:pt x="1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2"/>
          <p:cNvGrpSpPr/>
          <p:nvPr/>
        </p:nvGrpSpPr>
        <p:grpSpPr>
          <a:xfrm>
            <a:off x="824815" y="-475176"/>
            <a:ext cx="1837682" cy="1428650"/>
            <a:chOff x="309325" y="29525"/>
            <a:chExt cx="7856700" cy="6107950"/>
          </a:xfrm>
        </p:grpSpPr>
        <p:sp>
          <p:nvSpPr>
            <p:cNvPr id="24" name="Google Shape;24;p2"/>
            <p:cNvSpPr/>
            <p:nvPr/>
          </p:nvSpPr>
          <p:spPr>
            <a:xfrm>
              <a:off x="830425" y="797775"/>
              <a:ext cx="5592761" cy="2329056"/>
            </a:xfrm>
            <a:custGeom>
              <a:rect b="b" l="l" r="r" t="t"/>
              <a:pathLst>
                <a:path extrusionOk="0" h="86719" w="211207">
                  <a:moveTo>
                    <a:pt x="200237" y="0"/>
                  </a:moveTo>
                  <a:cubicBezTo>
                    <a:pt x="194777" y="0"/>
                    <a:pt x="188439" y="537"/>
                    <a:pt x="181415" y="1572"/>
                  </a:cubicBezTo>
                  <a:lnTo>
                    <a:pt x="181402" y="1577"/>
                  </a:lnTo>
                  <a:lnTo>
                    <a:pt x="181389" y="1585"/>
                  </a:lnTo>
                  <a:cubicBezTo>
                    <a:pt x="158793" y="4911"/>
                    <a:pt x="129056" y="13382"/>
                    <a:pt x="98498" y="25608"/>
                  </a:cubicBezTo>
                  <a:cubicBezTo>
                    <a:pt x="68543" y="37592"/>
                    <a:pt x="41639" y="51642"/>
                    <a:pt x="23021" y="64600"/>
                  </a:cubicBezTo>
                  <a:lnTo>
                    <a:pt x="23008" y="64608"/>
                  </a:lnTo>
                  <a:cubicBezTo>
                    <a:pt x="12310" y="72047"/>
                    <a:pt x="4351" y="79136"/>
                    <a:pt x="92" y="85253"/>
                  </a:cubicBezTo>
                  <a:cubicBezTo>
                    <a:pt x="24" y="85357"/>
                    <a:pt x="1" y="85489"/>
                    <a:pt x="43" y="85596"/>
                  </a:cubicBezTo>
                  <a:cubicBezTo>
                    <a:pt x="84" y="85702"/>
                    <a:pt x="196" y="85785"/>
                    <a:pt x="315" y="85814"/>
                  </a:cubicBezTo>
                  <a:cubicBezTo>
                    <a:pt x="3272" y="86423"/>
                    <a:pt x="6785" y="86718"/>
                    <a:pt x="10779" y="86718"/>
                  </a:cubicBezTo>
                  <a:cubicBezTo>
                    <a:pt x="14791" y="86718"/>
                    <a:pt x="19288" y="86421"/>
                    <a:pt x="24195" y="85845"/>
                  </a:cubicBezTo>
                  <a:cubicBezTo>
                    <a:pt x="24202" y="85844"/>
                    <a:pt x="24208" y="85842"/>
                    <a:pt x="24214" y="85842"/>
                  </a:cubicBezTo>
                  <a:cubicBezTo>
                    <a:pt x="24220" y="85842"/>
                    <a:pt x="24225" y="85844"/>
                    <a:pt x="24229" y="85850"/>
                  </a:cubicBezTo>
                  <a:cubicBezTo>
                    <a:pt x="47308" y="83151"/>
                    <a:pt x="79451" y="74274"/>
                    <a:pt x="112654" y="60988"/>
                  </a:cubicBezTo>
                  <a:cubicBezTo>
                    <a:pt x="146429" y="47476"/>
                    <a:pt x="176249" y="31428"/>
                    <a:pt x="194779" y="17280"/>
                  </a:cubicBezTo>
                  <a:lnTo>
                    <a:pt x="194792" y="17272"/>
                  </a:lnTo>
                  <a:lnTo>
                    <a:pt x="194805" y="17267"/>
                  </a:lnTo>
                  <a:cubicBezTo>
                    <a:pt x="202218" y="11605"/>
                    <a:pt x="207815" y="6236"/>
                    <a:pt x="211128" y="1473"/>
                  </a:cubicBezTo>
                  <a:cubicBezTo>
                    <a:pt x="211193" y="1374"/>
                    <a:pt x="211206" y="1250"/>
                    <a:pt x="211164" y="1135"/>
                  </a:cubicBezTo>
                  <a:cubicBezTo>
                    <a:pt x="211120" y="1026"/>
                    <a:pt x="211022" y="941"/>
                    <a:pt x="210902" y="909"/>
                  </a:cubicBezTo>
                  <a:cubicBezTo>
                    <a:pt x="207886" y="298"/>
                    <a:pt x="204305" y="0"/>
                    <a:pt x="20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759425" y="423950"/>
              <a:ext cx="5692525" cy="2561625"/>
            </a:xfrm>
            <a:custGeom>
              <a:rect b="b" l="l" r="r" t="t"/>
              <a:pathLst>
                <a:path extrusionOk="0" h="102465" w="227701">
                  <a:moveTo>
                    <a:pt x="206126" y="1"/>
                  </a:moveTo>
                  <a:cubicBezTo>
                    <a:pt x="200493" y="1"/>
                    <a:pt x="193883" y="576"/>
                    <a:pt x="186492" y="1695"/>
                  </a:cubicBezTo>
                  <a:cubicBezTo>
                    <a:pt x="164343" y="5055"/>
                    <a:pt x="135175" y="13318"/>
                    <a:pt x="104292" y="25669"/>
                  </a:cubicBezTo>
                  <a:cubicBezTo>
                    <a:pt x="73748" y="37887"/>
                    <a:pt x="47158" y="51872"/>
                    <a:pt x="28820" y="64596"/>
                  </a:cubicBezTo>
                  <a:cubicBezTo>
                    <a:pt x="10137" y="77586"/>
                    <a:pt x="1" y="89292"/>
                    <a:pt x="2911" y="96568"/>
                  </a:cubicBezTo>
                  <a:cubicBezTo>
                    <a:pt x="4005" y="99301"/>
                    <a:pt x="6840" y="101281"/>
                    <a:pt x="11335" y="102456"/>
                  </a:cubicBezTo>
                  <a:cubicBezTo>
                    <a:pt x="11371" y="102461"/>
                    <a:pt x="11404" y="102464"/>
                    <a:pt x="11436" y="102464"/>
                  </a:cubicBezTo>
                  <a:cubicBezTo>
                    <a:pt x="11481" y="102464"/>
                    <a:pt x="11523" y="102458"/>
                    <a:pt x="11564" y="102443"/>
                  </a:cubicBezTo>
                  <a:cubicBezTo>
                    <a:pt x="11632" y="102417"/>
                    <a:pt x="11689" y="102378"/>
                    <a:pt x="11728" y="102315"/>
                  </a:cubicBezTo>
                  <a:cubicBezTo>
                    <a:pt x="15987" y="95967"/>
                    <a:pt x="24216" y="88619"/>
                    <a:pt x="35332" y="80873"/>
                  </a:cubicBezTo>
                  <a:cubicBezTo>
                    <a:pt x="53989" y="67925"/>
                    <a:pt x="80818" y="53927"/>
                    <a:pt x="110802" y="41932"/>
                  </a:cubicBezTo>
                  <a:cubicBezTo>
                    <a:pt x="141107" y="29811"/>
                    <a:pt x="170475" y="21386"/>
                    <a:pt x="193006" y="17980"/>
                  </a:cubicBezTo>
                  <a:cubicBezTo>
                    <a:pt x="200413" y="16859"/>
                    <a:pt x="207081" y="16275"/>
                    <a:pt x="212801" y="16275"/>
                  </a:cubicBezTo>
                  <a:cubicBezTo>
                    <a:pt x="217184" y="16275"/>
                    <a:pt x="221010" y="16618"/>
                    <a:pt x="224183" y="17325"/>
                  </a:cubicBezTo>
                  <a:cubicBezTo>
                    <a:pt x="224196" y="17325"/>
                    <a:pt x="224208" y="17325"/>
                    <a:pt x="224220" y="17325"/>
                  </a:cubicBezTo>
                  <a:cubicBezTo>
                    <a:pt x="224281" y="17325"/>
                    <a:pt x="224334" y="17323"/>
                    <a:pt x="224390" y="17302"/>
                  </a:cubicBezTo>
                  <a:cubicBezTo>
                    <a:pt x="224463" y="17276"/>
                    <a:pt x="224526" y="17224"/>
                    <a:pt x="224565" y="17156"/>
                  </a:cubicBezTo>
                  <a:cubicBezTo>
                    <a:pt x="227012" y="13207"/>
                    <a:pt x="227701" y="9818"/>
                    <a:pt x="226604" y="7079"/>
                  </a:cubicBezTo>
                  <a:cubicBezTo>
                    <a:pt x="224684" y="2281"/>
                    <a:pt x="217343" y="1"/>
                    <a:pt x="206126"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409150" y="246450"/>
              <a:ext cx="6662925" cy="3591325"/>
            </a:xfrm>
            <a:custGeom>
              <a:rect b="b" l="l" r="r" t="t"/>
              <a:pathLst>
                <a:path extrusionOk="0" h="143653" w="266517">
                  <a:moveTo>
                    <a:pt x="219876" y="6332"/>
                  </a:moveTo>
                  <a:cubicBezTo>
                    <a:pt x="231577" y="6332"/>
                    <a:pt x="239230" y="8781"/>
                    <a:pt x="241286" y="13914"/>
                  </a:cubicBezTo>
                  <a:cubicBezTo>
                    <a:pt x="244456" y="21842"/>
                    <a:pt x="233506" y="34385"/>
                    <a:pt x="213160" y="48178"/>
                  </a:cubicBezTo>
                  <a:cubicBezTo>
                    <a:pt x="194971" y="60505"/>
                    <a:pt x="169283" y="73830"/>
                    <a:pt x="139496" y="85744"/>
                  </a:cubicBezTo>
                  <a:cubicBezTo>
                    <a:pt x="110352" y="97403"/>
                    <a:pt x="82757" y="105531"/>
                    <a:pt x="60937" y="109213"/>
                  </a:cubicBezTo>
                  <a:cubicBezTo>
                    <a:pt x="52248" y="110687"/>
                    <a:pt x="44472" y="111449"/>
                    <a:pt x="37883" y="111449"/>
                  </a:cubicBezTo>
                  <a:cubicBezTo>
                    <a:pt x="33254" y="111449"/>
                    <a:pt x="29210" y="111073"/>
                    <a:pt x="25848" y="110304"/>
                  </a:cubicBezTo>
                  <a:cubicBezTo>
                    <a:pt x="25820" y="110306"/>
                    <a:pt x="25796" y="110308"/>
                    <a:pt x="25774" y="110308"/>
                  </a:cubicBezTo>
                  <a:cubicBezTo>
                    <a:pt x="25677" y="110308"/>
                    <a:pt x="25630" y="110284"/>
                    <a:pt x="25575" y="110242"/>
                  </a:cubicBezTo>
                  <a:cubicBezTo>
                    <a:pt x="25546" y="110205"/>
                    <a:pt x="25489" y="110182"/>
                    <a:pt x="25437" y="110174"/>
                  </a:cubicBezTo>
                  <a:cubicBezTo>
                    <a:pt x="20513" y="108935"/>
                    <a:pt x="17418" y="106848"/>
                    <a:pt x="16252" y="103938"/>
                  </a:cubicBezTo>
                  <a:cubicBezTo>
                    <a:pt x="13183" y="96262"/>
                    <a:pt x="23301" y="84314"/>
                    <a:pt x="42322" y="71083"/>
                  </a:cubicBezTo>
                  <a:cubicBezTo>
                    <a:pt x="60587" y="58356"/>
                    <a:pt x="87106" y="44477"/>
                    <a:pt x="118038" y="32106"/>
                  </a:cubicBezTo>
                  <a:cubicBezTo>
                    <a:pt x="149225" y="19626"/>
                    <a:pt x="178208" y="11363"/>
                    <a:pt x="200285" y="8016"/>
                  </a:cubicBezTo>
                  <a:cubicBezTo>
                    <a:pt x="207642" y="6902"/>
                    <a:pt x="214230" y="6332"/>
                    <a:pt x="219876" y="6332"/>
                  </a:cubicBezTo>
                  <a:close/>
                  <a:moveTo>
                    <a:pt x="225031" y="0"/>
                  </a:moveTo>
                  <a:cubicBezTo>
                    <a:pt x="218757" y="0"/>
                    <a:pt x="211691" y="522"/>
                    <a:pt x="203985" y="1548"/>
                  </a:cubicBezTo>
                  <a:cubicBezTo>
                    <a:pt x="179391" y="4835"/>
                    <a:pt x="148303" y="13260"/>
                    <a:pt x="115715" y="26299"/>
                  </a:cubicBezTo>
                  <a:cubicBezTo>
                    <a:pt x="83370" y="39239"/>
                    <a:pt x="55226" y="54442"/>
                    <a:pt x="35179" y="68939"/>
                  </a:cubicBezTo>
                  <a:cubicBezTo>
                    <a:pt x="12307" y="85476"/>
                    <a:pt x="1" y="101054"/>
                    <a:pt x="4088" y="111266"/>
                  </a:cubicBezTo>
                  <a:lnTo>
                    <a:pt x="13835" y="135629"/>
                  </a:lnTo>
                  <a:cubicBezTo>
                    <a:pt x="15454" y="139672"/>
                    <a:pt x="20409" y="142229"/>
                    <a:pt x="28563" y="143208"/>
                  </a:cubicBezTo>
                  <a:cubicBezTo>
                    <a:pt x="28607" y="143206"/>
                    <a:pt x="28735" y="143169"/>
                    <a:pt x="28813" y="143141"/>
                  </a:cubicBezTo>
                  <a:lnTo>
                    <a:pt x="28880" y="143115"/>
                  </a:lnTo>
                  <a:cubicBezTo>
                    <a:pt x="28896" y="143113"/>
                    <a:pt x="28912" y="143111"/>
                    <a:pt x="28928" y="143111"/>
                  </a:cubicBezTo>
                  <a:cubicBezTo>
                    <a:pt x="29020" y="143111"/>
                    <a:pt x="29107" y="143150"/>
                    <a:pt x="29171" y="143216"/>
                  </a:cubicBezTo>
                  <a:cubicBezTo>
                    <a:pt x="29231" y="143253"/>
                    <a:pt x="29293" y="143292"/>
                    <a:pt x="29371" y="143292"/>
                  </a:cubicBezTo>
                  <a:cubicBezTo>
                    <a:pt x="31675" y="143533"/>
                    <a:pt x="34188" y="143652"/>
                    <a:pt x="36894" y="143652"/>
                  </a:cubicBezTo>
                  <a:cubicBezTo>
                    <a:pt x="46682" y="143652"/>
                    <a:pt x="58981" y="142096"/>
                    <a:pt x="72934" y="139181"/>
                  </a:cubicBezTo>
                  <a:cubicBezTo>
                    <a:pt x="95848" y="134397"/>
                    <a:pt x="123199" y="125965"/>
                    <a:pt x="151125" y="114792"/>
                  </a:cubicBezTo>
                  <a:cubicBezTo>
                    <a:pt x="179328" y="103509"/>
                    <a:pt x="205191" y="90610"/>
                    <a:pt x="225152" y="78146"/>
                  </a:cubicBezTo>
                  <a:cubicBezTo>
                    <a:pt x="240327" y="68698"/>
                    <a:pt x="252114" y="59494"/>
                    <a:pt x="258947" y="51446"/>
                  </a:cubicBezTo>
                  <a:cubicBezTo>
                    <a:pt x="258994" y="51397"/>
                    <a:pt x="259020" y="51332"/>
                    <a:pt x="259031" y="51259"/>
                  </a:cubicBezTo>
                  <a:cubicBezTo>
                    <a:pt x="259044" y="51176"/>
                    <a:pt x="259072" y="51057"/>
                    <a:pt x="259290" y="50937"/>
                  </a:cubicBezTo>
                  <a:cubicBezTo>
                    <a:pt x="259296" y="50940"/>
                    <a:pt x="259302" y="50941"/>
                    <a:pt x="259308" y="50941"/>
                  </a:cubicBezTo>
                  <a:cubicBezTo>
                    <a:pt x="259317" y="50941"/>
                    <a:pt x="259326" y="50938"/>
                    <a:pt x="259335" y="50935"/>
                  </a:cubicBezTo>
                  <a:cubicBezTo>
                    <a:pt x="259389" y="50911"/>
                    <a:pt x="259439" y="50877"/>
                    <a:pt x="259478" y="50831"/>
                  </a:cubicBezTo>
                  <a:cubicBezTo>
                    <a:pt x="264690" y="44503"/>
                    <a:pt x="266517" y="39234"/>
                    <a:pt x="264898" y="35188"/>
                  </a:cubicBezTo>
                  <a:lnTo>
                    <a:pt x="255151" y="10825"/>
                  </a:lnTo>
                  <a:cubicBezTo>
                    <a:pt x="252222" y="3505"/>
                    <a:pt x="241289" y="0"/>
                    <a:pt x="225031" y="0"/>
                  </a:cubicBezTo>
                  <a:close/>
                </a:path>
              </a:pathLst>
            </a:custGeom>
            <a:solidFill>
              <a:srgbClr val="F4942E"/>
            </a:solidFill>
            <a:ln cap="flat" cmpd="sng" w="16250">
              <a:solidFill>
                <a:srgbClr val="F4942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1177008" y="1528541"/>
              <a:ext cx="6121400" cy="3666675"/>
            </a:xfrm>
            <a:custGeom>
              <a:rect b="b" l="l" r="r" t="t"/>
              <a:pathLst>
                <a:path extrusionOk="0" h="146667" w="244856">
                  <a:moveTo>
                    <a:pt x="60118" y="117099"/>
                  </a:moveTo>
                  <a:lnTo>
                    <a:pt x="60118" y="117099"/>
                  </a:lnTo>
                  <a:cubicBezTo>
                    <a:pt x="60791" y="117388"/>
                    <a:pt x="61467" y="117645"/>
                    <a:pt x="62158" y="117860"/>
                  </a:cubicBezTo>
                  <a:lnTo>
                    <a:pt x="62158" y="117860"/>
                  </a:lnTo>
                  <a:cubicBezTo>
                    <a:pt x="61467" y="117645"/>
                    <a:pt x="60791" y="117388"/>
                    <a:pt x="60126" y="117110"/>
                  </a:cubicBezTo>
                  <a:lnTo>
                    <a:pt x="60118" y="117099"/>
                  </a:lnTo>
                  <a:close/>
                  <a:moveTo>
                    <a:pt x="229779" y="0"/>
                  </a:moveTo>
                  <a:cubicBezTo>
                    <a:pt x="229740" y="0"/>
                    <a:pt x="229702" y="9"/>
                    <a:pt x="229665" y="26"/>
                  </a:cubicBezTo>
                  <a:cubicBezTo>
                    <a:pt x="229611" y="46"/>
                    <a:pt x="229561" y="83"/>
                    <a:pt x="229522" y="130"/>
                  </a:cubicBezTo>
                  <a:cubicBezTo>
                    <a:pt x="223572" y="7015"/>
                    <a:pt x="214313" y="14606"/>
                    <a:pt x="202537" y="22445"/>
                  </a:cubicBezTo>
                  <a:cubicBezTo>
                    <a:pt x="181976" y="36123"/>
                    <a:pt x="153704" y="50545"/>
                    <a:pt x="121892" y="63272"/>
                  </a:cubicBezTo>
                  <a:cubicBezTo>
                    <a:pt x="90372" y="75880"/>
                    <a:pt x="60230" y="84886"/>
                    <a:pt x="36015" y="89199"/>
                  </a:cubicBezTo>
                  <a:cubicBezTo>
                    <a:pt x="25330" y="91113"/>
                    <a:pt x="15804" y="92115"/>
                    <a:pt x="7817" y="92115"/>
                  </a:cubicBezTo>
                  <a:cubicBezTo>
                    <a:pt x="5174" y="92115"/>
                    <a:pt x="2699" y="92005"/>
                    <a:pt x="406" y="91782"/>
                  </a:cubicBezTo>
                  <a:cubicBezTo>
                    <a:pt x="390" y="91779"/>
                    <a:pt x="374" y="91778"/>
                    <a:pt x="358" y="91778"/>
                  </a:cubicBezTo>
                  <a:cubicBezTo>
                    <a:pt x="320" y="91778"/>
                    <a:pt x="282" y="91787"/>
                    <a:pt x="245" y="91803"/>
                  </a:cubicBezTo>
                  <a:cubicBezTo>
                    <a:pt x="188" y="91824"/>
                    <a:pt x="141" y="91860"/>
                    <a:pt x="102" y="91907"/>
                  </a:cubicBezTo>
                  <a:cubicBezTo>
                    <a:pt x="27" y="91998"/>
                    <a:pt x="1" y="92118"/>
                    <a:pt x="29" y="92227"/>
                  </a:cubicBezTo>
                  <a:cubicBezTo>
                    <a:pt x="1253" y="97187"/>
                    <a:pt x="8682" y="122681"/>
                    <a:pt x="34500" y="136821"/>
                  </a:cubicBezTo>
                  <a:cubicBezTo>
                    <a:pt x="44554" y="142322"/>
                    <a:pt x="56255" y="145555"/>
                    <a:pt x="69372" y="146410"/>
                  </a:cubicBezTo>
                  <a:cubicBezTo>
                    <a:pt x="69390" y="146407"/>
                    <a:pt x="69412" y="146405"/>
                    <a:pt x="69439" y="146405"/>
                  </a:cubicBezTo>
                  <a:cubicBezTo>
                    <a:pt x="69499" y="146405"/>
                    <a:pt x="69584" y="146416"/>
                    <a:pt x="69717" y="146456"/>
                  </a:cubicBezTo>
                  <a:cubicBezTo>
                    <a:pt x="71981" y="146597"/>
                    <a:pt x="74291" y="146667"/>
                    <a:pt x="76644" y="146667"/>
                  </a:cubicBezTo>
                  <a:cubicBezTo>
                    <a:pt x="86420" y="146667"/>
                    <a:pt x="96960" y="145457"/>
                    <a:pt x="108211" y="143032"/>
                  </a:cubicBezTo>
                  <a:cubicBezTo>
                    <a:pt x="120831" y="140319"/>
                    <a:pt x="134372" y="136081"/>
                    <a:pt x="148726" y="130336"/>
                  </a:cubicBezTo>
                  <a:cubicBezTo>
                    <a:pt x="163638" y="124370"/>
                    <a:pt x="176763" y="117853"/>
                    <a:pt x="188103" y="110774"/>
                  </a:cubicBezTo>
                  <a:lnTo>
                    <a:pt x="188116" y="110767"/>
                  </a:lnTo>
                  <a:cubicBezTo>
                    <a:pt x="199747" y="103527"/>
                    <a:pt x="209413" y="95742"/>
                    <a:pt x="217117" y="87409"/>
                  </a:cubicBezTo>
                  <a:cubicBezTo>
                    <a:pt x="217151" y="87336"/>
                    <a:pt x="217219" y="87277"/>
                    <a:pt x="217364" y="87173"/>
                  </a:cubicBezTo>
                  <a:cubicBezTo>
                    <a:pt x="226194" y="77571"/>
                    <a:pt x="232432" y="67162"/>
                    <a:pt x="235925" y="56222"/>
                  </a:cubicBezTo>
                  <a:cubicBezTo>
                    <a:pt x="244856" y="28172"/>
                    <a:pt x="232651" y="4620"/>
                    <a:pt x="230117" y="184"/>
                  </a:cubicBezTo>
                  <a:cubicBezTo>
                    <a:pt x="230047" y="85"/>
                    <a:pt x="229943" y="20"/>
                    <a:pt x="229826" y="5"/>
                  </a:cubicBezTo>
                  <a:cubicBezTo>
                    <a:pt x="229810" y="2"/>
                    <a:pt x="229794" y="0"/>
                    <a:pt x="229779" y="0"/>
                  </a:cubicBezTo>
                  <a:close/>
                </a:path>
              </a:pathLst>
            </a:custGeom>
            <a:solidFill>
              <a:srgbClr val="232E43"/>
            </a:solidFill>
            <a:ln cap="flat" cmpd="sng" w="16250">
              <a:solidFill>
                <a:srgbClr val="232E43"/>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2900950" y="3764850"/>
              <a:ext cx="3766475" cy="1699500"/>
            </a:xfrm>
            <a:custGeom>
              <a:rect b="b" l="l" r="r" t="t"/>
              <a:pathLst>
                <a:path extrusionOk="0" h="67980" w="150659">
                  <a:moveTo>
                    <a:pt x="147055" y="1"/>
                  </a:moveTo>
                  <a:cubicBezTo>
                    <a:pt x="147007" y="1"/>
                    <a:pt x="146960" y="12"/>
                    <a:pt x="146915" y="30"/>
                  </a:cubicBezTo>
                  <a:cubicBezTo>
                    <a:pt x="146868" y="53"/>
                    <a:pt x="146826" y="79"/>
                    <a:pt x="146790" y="113"/>
                  </a:cubicBezTo>
                  <a:cubicBezTo>
                    <a:pt x="138527" y="8883"/>
                    <a:pt x="128011" y="17084"/>
                    <a:pt x="115351" y="24658"/>
                  </a:cubicBezTo>
                  <a:cubicBezTo>
                    <a:pt x="104653" y="31066"/>
                    <a:pt x="92477" y="37001"/>
                    <a:pt x="78817" y="42463"/>
                  </a:cubicBezTo>
                  <a:cubicBezTo>
                    <a:pt x="65383" y="47836"/>
                    <a:pt x="52700" y="51890"/>
                    <a:pt x="40768" y="54618"/>
                  </a:cubicBezTo>
                  <a:cubicBezTo>
                    <a:pt x="28514" y="57423"/>
                    <a:pt x="17065" y="58835"/>
                    <a:pt x="6508" y="58835"/>
                  </a:cubicBezTo>
                  <a:cubicBezTo>
                    <a:pt x="4438" y="58835"/>
                    <a:pt x="2403" y="58780"/>
                    <a:pt x="403" y="58672"/>
                  </a:cubicBezTo>
                  <a:cubicBezTo>
                    <a:pt x="341" y="58682"/>
                    <a:pt x="297" y="58682"/>
                    <a:pt x="245" y="58703"/>
                  </a:cubicBezTo>
                  <a:cubicBezTo>
                    <a:pt x="182" y="58726"/>
                    <a:pt x="128" y="58773"/>
                    <a:pt x="91" y="58828"/>
                  </a:cubicBezTo>
                  <a:cubicBezTo>
                    <a:pt x="24" y="58932"/>
                    <a:pt x="1" y="59064"/>
                    <a:pt x="42" y="59171"/>
                  </a:cubicBezTo>
                  <a:lnTo>
                    <a:pt x="3275" y="67249"/>
                  </a:lnTo>
                  <a:cubicBezTo>
                    <a:pt x="3319" y="67366"/>
                    <a:pt x="3423" y="67447"/>
                    <a:pt x="3547" y="67468"/>
                  </a:cubicBezTo>
                  <a:cubicBezTo>
                    <a:pt x="4384" y="67603"/>
                    <a:pt x="7203" y="67980"/>
                    <a:pt x="11966" y="67980"/>
                  </a:cubicBezTo>
                  <a:cubicBezTo>
                    <a:pt x="18813" y="67980"/>
                    <a:pt x="29676" y="67201"/>
                    <a:pt x="44439" y="63806"/>
                  </a:cubicBezTo>
                  <a:cubicBezTo>
                    <a:pt x="55103" y="61353"/>
                    <a:pt x="67810" y="57542"/>
                    <a:pt x="82496" y="51666"/>
                  </a:cubicBezTo>
                  <a:cubicBezTo>
                    <a:pt x="97502" y="45664"/>
                    <a:pt x="109515" y="39539"/>
                    <a:pt x="119031" y="33859"/>
                  </a:cubicBezTo>
                  <a:cubicBezTo>
                    <a:pt x="140704" y="20914"/>
                    <a:pt x="149321" y="10281"/>
                    <a:pt x="150565" y="8667"/>
                  </a:cubicBezTo>
                  <a:cubicBezTo>
                    <a:pt x="150643" y="8563"/>
                    <a:pt x="150659" y="8428"/>
                    <a:pt x="150607" y="8311"/>
                  </a:cubicBezTo>
                  <a:lnTo>
                    <a:pt x="147375" y="233"/>
                  </a:lnTo>
                  <a:cubicBezTo>
                    <a:pt x="147328" y="121"/>
                    <a:pt x="147232" y="38"/>
                    <a:pt x="147122" y="9"/>
                  </a:cubicBezTo>
                  <a:cubicBezTo>
                    <a:pt x="147100" y="3"/>
                    <a:pt x="147077" y="1"/>
                    <a:pt x="147055" y="1"/>
                  </a:cubicBezTo>
                  <a:close/>
                </a:path>
              </a:pathLst>
            </a:custGeom>
            <a:solidFill>
              <a:srgbClr val="111B2E"/>
            </a:solidFill>
            <a:ln cap="flat" cmpd="sng" w="16250">
              <a:solidFill>
                <a:srgbClr val="111B2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1073575" y="2463750"/>
              <a:ext cx="604900" cy="552825"/>
            </a:xfrm>
            <a:custGeom>
              <a:rect b="b" l="l" r="r" t="t"/>
              <a:pathLst>
                <a:path extrusionOk="0" h="22113" w="24196">
                  <a:moveTo>
                    <a:pt x="23008" y="1"/>
                  </a:moveTo>
                  <a:cubicBezTo>
                    <a:pt x="12310" y="7443"/>
                    <a:pt x="4351" y="14531"/>
                    <a:pt x="92" y="20645"/>
                  </a:cubicBezTo>
                  <a:cubicBezTo>
                    <a:pt x="24" y="20749"/>
                    <a:pt x="1" y="20885"/>
                    <a:pt x="43" y="20991"/>
                  </a:cubicBezTo>
                  <a:cubicBezTo>
                    <a:pt x="84" y="21098"/>
                    <a:pt x="196" y="21178"/>
                    <a:pt x="315" y="21209"/>
                  </a:cubicBezTo>
                  <a:cubicBezTo>
                    <a:pt x="3271" y="21818"/>
                    <a:pt x="6781" y="22113"/>
                    <a:pt x="10772" y="22113"/>
                  </a:cubicBezTo>
                  <a:cubicBezTo>
                    <a:pt x="14786" y="22113"/>
                    <a:pt x="19285" y="21815"/>
                    <a:pt x="24195" y="21241"/>
                  </a:cubicBezTo>
                  <a:cubicBezTo>
                    <a:pt x="6461" y="17943"/>
                    <a:pt x="22166" y="915"/>
                    <a:pt x="2300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2900875" y="5130350"/>
              <a:ext cx="1111000" cy="334000"/>
            </a:xfrm>
            <a:custGeom>
              <a:rect b="b" l="l" r="r" t="t"/>
              <a:pathLst>
                <a:path extrusionOk="0" h="13360" w="44440">
                  <a:moveTo>
                    <a:pt x="40768" y="1"/>
                  </a:moveTo>
                  <a:cubicBezTo>
                    <a:pt x="28515" y="2803"/>
                    <a:pt x="17066" y="4215"/>
                    <a:pt x="6509" y="4215"/>
                  </a:cubicBezTo>
                  <a:cubicBezTo>
                    <a:pt x="4439" y="4215"/>
                    <a:pt x="2404" y="4160"/>
                    <a:pt x="404" y="4052"/>
                  </a:cubicBezTo>
                  <a:cubicBezTo>
                    <a:pt x="341" y="4062"/>
                    <a:pt x="297" y="4062"/>
                    <a:pt x="245" y="4083"/>
                  </a:cubicBezTo>
                  <a:cubicBezTo>
                    <a:pt x="183" y="4106"/>
                    <a:pt x="128" y="4153"/>
                    <a:pt x="92" y="4208"/>
                  </a:cubicBezTo>
                  <a:cubicBezTo>
                    <a:pt x="24" y="4312"/>
                    <a:pt x="1" y="4444"/>
                    <a:pt x="42" y="4551"/>
                  </a:cubicBezTo>
                  <a:lnTo>
                    <a:pt x="3275" y="12629"/>
                  </a:lnTo>
                  <a:cubicBezTo>
                    <a:pt x="3319" y="12746"/>
                    <a:pt x="3423" y="12827"/>
                    <a:pt x="3548" y="12848"/>
                  </a:cubicBezTo>
                  <a:cubicBezTo>
                    <a:pt x="4385" y="12983"/>
                    <a:pt x="7204" y="13360"/>
                    <a:pt x="11966" y="13360"/>
                  </a:cubicBezTo>
                  <a:cubicBezTo>
                    <a:pt x="18813" y="13360"/>
                    <a:pt x="29677" y="12581"/>
                    <a:pt x="44440" y="9186"/>
                  </a:cubicBezTo>
                  <a:lnTo>
                    <a:pt x="40768" y="1"/>
                  </a:lnTo>
                  <a:close/>
                </a:path>
              </a:pathLst>
            </a:custGeom>
            <a:solidFill>
              <a:srgbClr val="0B111E"/>
            </a:solidFill>
            <a:ln cap="flat" cmpd="sng" w="16250">
              <a:solidFill>
                <a:srgbClr val="0B111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5784650" y="3764875"/>
              <a:ext cx="882775" cy="846475"/>
            </a:xfrm>
            <a:custGeom>
              <a:rect b="b" l="l" r="r" t="t"/>
              <a:pathLst>
                <a:path extrusionOk="0" h="33859" w="35311">
                  <a:moveTo>
                    <a:pt x="31696" y="1"/>
                  </a:moveTo>
                  <a:cubicBezTo>
                    <a:pt x="31649" y="1"/>
                    <a:pt x="31604" y="13"/>
                    <a:pt x="31564" y="34"/>
                  </a:cubicBezTo>
                  <a:cubicBezTo>
                    <a:pt x="31517" y="55"/>
                    <a:pt x="31476" y="81"/>
                    <a:pt x="31439" y="115"/>
                  </a:cubicBezTo>
                  <a:cubicBezTo>
                    <a:pt x="23176" y="8884"/>
                    <a:pt x="12660" y="17085"/>
                    <a:pt x="1" y="24660"/>
                  </a:cubicBezTo>
                  <a:lnTo>
                    <a:pt x="3683" y="33858"/>
                  </a:lnTo>
                  <a:cubicBezTo>
                    <a:pt x="25356" y="20913"/>
                    <a:pt x="33973" y="10280"/>
                    <a:pt x="35217" y="8666"/>
                  </a:cubicBezTo>
                  <a:cubicBezTo>
                    <a:pt x="35295" y="8562"/>
                    <a:pt x="35311" y="8427"/>
                    <a:pt x="35259" y="8310"/>
                  </a:cubicBezTo>
                  <a:lnTo>
                    <a:pt x="32027" y="232"/>
                  </a:lnTo>
                  <a:cubicBezTo>
                    <a:pt x="31982" y="120"/>
                    <a:pt x="31884" y="39"/>
                    <a:pt x="31767" y="11"/>
                  </a:cubicBezTo>
                  <a:cubicBezTo>
                    <a:pt x="31743" y="4"/>
                    <a:pt x="31720" y="1"/>
                    <a:pt x="31696"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309325" y="29525"/>
              <a:ext cx="6730600" cy="3610850"/>
            </a:xfrm>
            <a:custGeom>
              <a:rect b="b" l="l" r="r" t="t"/>
              <a:pathLst>
                <a:path extrusionOk="0" fill="none" h="144434" w="269224">
                  <a:moveTo>
                    <a:pt x="17496" y="144433"/>
                  </a:moveTo>
                  <a:lnTo>
                    <a:pt x="7751" y="120080"/>
                  </a:lnTo>
                  <a:cubicBezTo>
                    <a:pt x="0" y="100704"/>
                    <a:pt x="50067" y="62454"/>
                    <a:pt x="119581" y="34643"/>
                  </a:cubicBezTo>
                  <a:cubicBezTo>
                    <a:pt x="189095" y="6834"/>
                    <a:pt x="251733" y="0"/>
                    <a:pt x="259482" y="19374"/>
                  </a:cubicBezTo>
                  <a:lnTo>
                    <a:pt x="269224" y="43730"/>
                  </a:ln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1054100" y="755725"/>
              <a:ext cx="5315875" cy="2239900"/>
            </a:xfrm>
            <a:custGeom>
              <a:rect b="b" l="l" r="r" t="t"/>
              <a:pathLst>
                <a:path extrusionOk="0" fill="none" h="89596" w="212635">
                  <a:moveTo>
                    <a:pt x="0" y="89595"/>
                  </a:moveTo>
                  <a:cubicBezTo>
                    <a:pt x="10722" y="73134"/>
                    <a:pt x="49685" y="48776"/>
                    <a:pt x="99152" y="28989"/>
                  </a:cubicBezTo>
                  <a:cubicBezTo>
                    <a:pt x="148523" y="9238"/>
                    <a:pt x="193455" y="1"/>
                    <a:pt x="212635" y="4462"/>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753525" y="371875"/>
              <a:ext cx="5749700" cy="2695400"/>
            </a:xfrm>
            <a:custGeom>
              <a:rect b="b" l="l" r="r" t="t"/>
              <a:pathLst>
                <a:path extrusionOk="0" fill="none" h="107816" w="229988">
                  <a:moveTo>
                    <a:pt x="227178" y="9035"/>
                  </a:moveTo>
                  <a:cubicBezTo>
                    <a:pt x="229987" y="16061"/>
                    <a:pt x="220864" y="27526"/>
                    <a:pt x="201812" y="40908"/>
                  </a:cubicBezTo>
                  <a:cubicBezTo>
                    <a:pt x="182760" y="54290"/>
                    <a:pt x="155341" y="68496"/>
                    <a:pt x="125589" y="80397"/>
                  </a:cubicBezTo>
                  <a:cubicBezTo>
                    <a:pt x="95837" y="92297"/>
                    <a:pt x="66186" y="100922"/>
                    <a:pt x="43161" y="104367"/>
                  </a:cubicBezTo>
                  <a:cubicBezTo>
                    <a:pt x="20136" y="107815"/>
                    <a:pt x="5621" y="105807"/>
                    <a:pt x="2812" y="98781"/>
                  </a:cubicBezTo>
                  <a:cubicBezTo>
                    <a:pt x="0" y="91757"/>
                    <a:pt x="9126" y="80293"/>
                    <a:pt x="28178" y="66908"/>
                  </a:cubicBezTo>
                  <a:cubicBezTo>
                    <a:pt x="47227" y="53526"/>
                    <a:pt x="74646" y="39323"/>
                    <a:pt x="104399" y="27419"/>
                  </a:cubicBezTo>
                  <a:cubicBezTo>
                    <a:pt x="134151" y="15518"/>
                    <a:pt x="163802" y="6897"/>
                    <a:pt x="186827" y="3448"/>
                  </a:cubicBezTo>
                  <a:cubicBezTo>
                    <a:pt x="209854" y="0"/>
                    <a:pt x="224367" y="2009"/>
                    <a:pt x="227178" y="9035"/>
                  </a:cubicBezTo>
                  <a:close/>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746700" y="1122750"/>
              <a:ext cx="6457525" cy="2927975"/>
            </a:xfrm>
            <a:custGeom>
              <a:rect b="b" l="l" r="r" t="t"/>
              <a:pathLst>
                <a:path extrusionOk="0" fill="none" h="117119" w="258301">
                  <a:moveTo>
                    <a:pt x="251731" y="1"/>
                  </a:moveTo>
                  <a:cubicBezTo>
                    <a:pt x="258300" y="16413"/>
                    <a:pt x="207269" y="52261"/>
                    <a:pt x="137752" y="80072"/>
                  </a:cubicBezTo>
                  <a:cubicBezTo>
                    <a:pt x="68239" y="107881"/>
                    <a:pt x="6564" y="117118"/>
                    <a:pt x="1" y="100707"/>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1132625" y="3833200"/>
              <a:ext cx="3735450" cy="2304275"/>
            </a:xfrm>
            <a:custGeom>
              <a:rect b="b" l="l" r="r" t="t"/>
              <a:pathLst>
                <a:path extrusionOk="0" fill="none" h="92171" w="149418">
                  <a:moveTo>
                    <a:pt x="1" y="1"/>
                  </a:moveTo>
                  <a:cubicBezTo>
                    <a:pt x="1" y="1"/>
                    <a:pt x="17504" y="92171"/>
                    <a:pt x="149417" y="39399"/>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2882750" y="5064950"/>
              <a:ext cx="2084000" cy="529775"/>
            </a:xfrm>
            <a:custGeom>
              <a:rect b="b" l="l" r="r" t="t"/>
              <a:pathLst>
                <a:path extrusionOk="0" fill="none" h="21191" w="83360">
                  <a:moveTo>
                    <a:pt x="1" y="6211"/>
                  </a:moveTo>
                  <a:lnTo>
                    <a:pt x="3818" y="15752"/>
                  </a:lnTo>
                  <a:cubicBezTo>
                    <a:pt x="3818" y="15752"/>
                    <a:pt x="30385" y="21191"/>
                    <a:pt x="83359" y="0"/>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4868050" y="1528575"/>
              <a:ext cx="3297975" cy="3289600"/>
            </a:xfrm>
            <a:custGeom>
              <a:rect b="b" l="l" r="r" t="t"/>
              <a:pathLst>
                <a:path extrusionOk="0" fill="none" h="131584" w="131919">
                  <a:moveTo>
                    <a:pt x="81020" y="0"/>
                  </a:moveTo>
                  <a:cubicBezTo>
                    <a:pt x="81020" y="0"/>
                    <a:pt x="131919" y="78812"/>
                    <a:pt x="0" y="131584"/>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4966725" y="3739925"/>
              <a:ext cx="1711500" cy="1324900"/>
            </a:xfrm>
            <a:custGeom>
              <a:rect b="b" l="l" r="r" t="t"/>
              <a:pathLst>
                <a:path extrusionOk="0" fill="none" h="52996" w="68460">
                  <a:moveTo>
                    <a:pt x="64645" y="0"/>
                  </a:moveTo>
                  <a:lnTo>
                    <a:pt x="68459" y="9545"/>
                  </a:lnTo>
                  <a:cubicBezTo>
                    <a:pt x="68459" y="9545"/>
                    <a:pt x="52973" y="31806"/>
                    <a:pt x="0" y="52996"/>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1452700" y="4294625"/>
              <a:ext cx="1658350" cy="804450"/>
            </a:xfrm>
            <a:custGeom>
              <a:rect b="b" l="l" r="r" t="t"/>
              <a:pathLst>
                <a:path extrusionOk="0" fill="none" h="32178" w="66334">
                  <a:moveTo>
                    <a:pt x="1" y="1"/>
                  </a:moveTo>
                  <a:cubicBezTo>
                    <a:pt x="7250" y="10545"/>
                    <a:pt x="17358" y="19102"/>
                    <a:pt x="28950" y="24515"/>
                  </a:cubicBezTo>
                  <a:cubicBezTo>
                    <a:pt x="40547" y="29925"/>
                    <a:pt x="53599" y="32177"/>
                    <a:pt x="66334" y="30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1811875" y="4451900"/>
              <a:ext cx="914950" cy="477100"/>
            </a:xfrm>
            <a:custGeom>
              <a:rect b="b" l="l" r="r" t="t"/>
              <a:pathLst>
                <a:path extrusionOk="0" fill="none" h="19084" w="36598">
                  <a:moveTo>
                    <a:pt x="0" y="1"/>
                  </a:moveTo>
                  <a:cubicBezTo>
                    <a:pt x="9934" y="9820"/>
                    <a:pt x="22859" y="16561"/>
                    <a:pt x="36597" y="190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2455650" y="4521400"/>
              <a:ext cx="126550" cy="64800"/>
            </a:xfrm>
            <a:custGeom>
              <a:rect b="b" l="l" r="r" t="t"/>
              <a:pathLst>
                <a:path extrusionOk="0" fill="none" h="2592" w="5062">
                  <a:moveTo>
                    <a:pt x="0" y="1"/>
                  </a:moveTo>
                  <a:cubicBezTo>
                    <a:pt x="1590" y="1035"/>
                    <a:pt x="3290" y="1903"/>
                    <a:pt x="5062" y="25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2649625" y="4478800"/>
              <a:ext cx="124600" cy="35825"/>
            </a:xfrm>
            <a:custGeom>
              <a:rect b="b" l="l" r="r" t="t"/>
              <a:pathLst>
                <a:path extrusionOk="0" fill="none" h="1433" w="4984">
                  <a:moveTo>
                    <a:pt x="0" y="0"/>
                  </a:moveTo>
                  <a:cubicBezTo>
                    <a:pt x="1593" y="689"/>
                    <a:pt x="3269" y="1172"/>
                    <a:pt x="4984" y="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6337600" y="2610700"/>
              <a:ext cx="599425" cy="1121850"/>
            </a:xfrm>
            <a:custGeom>
              <a:rect b="b" l="l" r="r" t="t"/>
              <a:pathLst>
                <a:path extrusionOk="0" fill="none" h="44874" w="23977">
                  <a:moveTo>
                    <a:pt x="1" y="44873"/>
                  </a:moveTo>
                  <a:cubicBezTo>
                    <a:pt x="4205" y="42072"/>
                    <a:pt x="7406" y="37998"/>
                    <a:pt x="10187" y="33775"/>
                  </a:cubicBezTo>
                  <a:cubicBezTo>
                    <a:pt x="16917" y="23555"/>
                    <a:pt x="21628" y="12011"/>
                    <a:pt x="2397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6520600" y="3060750"/>
              <a:ext cx="100000" cy="251225"/>
            </a:xfrm>
            <a:custGeom>
              <a:rect b="b" l="l" r="r" t="t"/>
              <a:pathLst>
                <a:path extrusionOk="0" fill="none" h="10049" w="4000">
                  <a:moveTo>
                    <a:pt x="0" y="10049"/>
                  </a:moveTo>
                  <a:cubicBezTo>
                    <a:pt x="1650" y="6835"/>
                    <a:pt x="2991" y="3470"/>
                    <a:pt x="39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6405350" y="3044375"/>
              <a:ext cx="18225" cy="117750"/>
            </a:xfrm>
            <a:custGeom>
              <a:rect b="b" l="l" r="r" t="t"/>
              <a:pathLst>
                <a:path extrusionOk="0" fill="none" h="4710" w="729">
                  <a:moveTo>
                    <a:pt x="1" y="4709"/>
                  </a:moveTo>
                  <a:cubicBezTo>
                    <a:pt x="245" y="3142"/>
                    <a:pt x="487" y="1570"/>
                    <a:pt x="72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6100425" y="2996250"/>
              <a:ext cx="18600" cy="130475"/>
            </a:xfrm>
            <a:custGeom>
              <a:rect b="b" l="l" r="r" t="t"/>
              <a:pathLst>
                <a:path extrusionOk="0" fill="none" h="5219" w="744">
                  <a:moveTo>
                    <a:pt x="151" y="5218"/>
                  </a:moveTo>
                  <a:cubicBezTo>
                    <a:pt x="1" y="3459"/>
                    <a:pt x="201" y="1684"/>
                    <a:pt x="744"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5861250" y="3226075"/>
              <a:ext cx="7425" cy="47700"/>
            </a:xfrm>
            <a:custGeom>
              <a:rect b="b" l="l" r="r" t="t"/>
              <a:pathLst>
                <a:path extrusionOk="0" fill="none" h="1908" w="297">
                  <a:moveTo>
                    <a:pt x="60" y="1908"/>
                  </a:moveTo>
                  <a:cubicBezTo>
                    <a:pt x="0" y="1266"/>
                    <a:pt x="81" y="611"/>
                    <a:pt x="29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2882300" y="3220675"/>
              <a:ext cx="31225" cy="108400"/>
            </a:xfrm>
            <a:custGeom>
              <a:rect b="b" l="l" r="r" t="t"/>
              <a:pathLst>
                <a:path extrusionOk="0" fill="none" h="4336" w="1249">
                  <a:moveTo>
                    <a:pt x="1248" y="4335"/>
                  </a:moveTo>
                  <a:cubicBezTo>
                    <a:pt x="741" y="2919"/>
                    <a:pt x="326" y="1472"/>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3607600" y="2970975"/>
              <a:ext cx="36075" cy="75975"/>
            </a:xfrm>
            <a:custGeom>
              <a:rect b="b" l="l" r="r" t="t"/>
              <a:pathLst>
                <a:path extrusionOk="0" fill="none" h="3039" w="1443">
                  <a:moveTo>
                    <a:pt x="1443" y="3038"/>
                  </a:moveTo>
                  <a:cubicBezTo>
                    <a:pt x="959" y="2025"/>
                    <a:pt x="481" y="1014"/>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2"/>
          <p:cNvGrpSpPr/>
          <p:nvPr/>
        </p:nvGrpSpPr>
        <p:grpSpPr>
          <a:xfrm rot="2158452">
            <a:off x="7903304" y="1808539"/>
            <a:ext cx="1618364" cy="1258147"/>
            <a:chOff x="309325" y="29525"/>
            <a:chExt cx="7856700" cy="6107950"/>
          </a:xfrm>
        </p:grpSpPr>
        <p:sp>
          <p:nvSpPr>
            <p:cNvPr id="52" name="Google Shape;52;p2"/>
            <p:cNvSpPr/>
            <p:nvPr/>
          </p:nvSpPr>
          <p:spPr>
            <a:xfrm>
              <a:off x="830425" y="797775"/>
              <a:ext cx="5592761" cy="2329056"/>
            </a:xfrm>
            <a:custGeom>
              <a:rect b="b" l="l" r="r" t="t"/>
              <a:pathLst>
                <a:path extrusionOk="0" h="86719" w="211207">
                  <a:moveTo>
                    <a:pt x="200237" y="0"/>
                  </a:moveTo>
                  <a:cubicBezTo>
                    <a:pt x="194777" y="0"/>
                    <a:pt x="188439" y="537"/>
                    <a:pt x="181415" y="1572"/>
                  </a:cubicBezTo>
                  <a:lnTo>
                    <a:pt x="181402" y="1577"/>
                  </a:lnTo>
                  <a:lnTo>
                    <a:pt x="181389" y="1585"/>
                  </a:lnTo>
                  <a:cubicBezTo>
                    <a:pt x="158793" y="4911"/>
                    <a:pt x="129056" y="13382"/>
                    <a:pt x="98498" y="25608"/>
                  </a:cubicBezTo>
                  <a:cubicBezTo>
                    <a:pt x="68543" y="37592"/>
                    <a:pt x="41639" y="51642"/>
                    <a:pt x="23021" y="64600"/>
                  </a:cubicBezTo>
                  <a:lnTo>
                    <a:pt x="23008" y="64608"/>
                  </a:lnTo>
                  <a:cubicBezTo>
                    <a:pt x="12310" y="72047"/>
                    <a:pt x="4351" y="79136"/>
                    <a:pt x="92" y="85253"/>
                  </a:cubicBezTo>
                  <a:cubicBezTo>
                    <a:pt x="24" y="85357"/>
                    <a:pt x="1" y="85489"/>
                    <a:pt x="43" y="85596"/>
                  </a:cubicBezTo>
                  <a:cubicBezTo>
                    <a:pt x="84" y="85702"/>
                    <a:pt x="196" y="85785"/>
                    <a:pt x="315" y="85814"/>
                  </a:cubicBezTo>
                  <a:cubicBezTo>
                    <a:pt x="3272" y="86423"/>
                    <a:pt x="6785" y="86718"/>
                    <a:pt x="10779" y="86718"/>
                  </a:cubicBezTo>
                  <a:cubicBezTo>
                    <a:pt x="14791" y="86718"/>
                    <a:pt x="19288" y="86421"/>
                    <a:pt x="24195" y="85845"/>
                  </a:cubicBezTo>
                  <a:cubicBezTo>
                    <a:pt x="24202" y="85844"/>
                    <a:pt x="24208" y="85842"/>
                    <a:pt x="24214" y="85842"/>
                  </a:cubicBezTo>
                  <a:cubicBezTo>
                    <a:pt x="24220" y="85842"/>
                    <a:pt x="24225" y="85844"/>
                    <a:pt x="24229" y="85850"/>
                  </a:cubicBezTo>
                  <a:cubicBezTo>
                    <a:pt x="47308" y="83151"/>
                    <a:pt x="79451" y="74274"/>
                    <a:pt x="112654" y="60988"/>
                  </a:cubicBezTo>
                  <a:cubicBezTo>
                    <a:pt x="146429" y="47476"/>
                    <a:pt x="176249" y="31428"/>
                    <a:pt x="194779" y="17280"/>
                  </a:cubicBezTo>
                  <a:lnTo>
                    <a:pt x="194792" y="17272"/>
                  </a:lnTo>
                  <a:lnTo>
                    <a:pt x="194805" y="17267"/>
                  </a:lnTo>
                  <a:cubicBezTo>
                    <a:pt x="202218" y="11605"/>
                    <a:pt x="207815" y="6236"/>
                    <a:pt x="211128" y="1473"/>
                  </a:cubicBezTo>
                  <a:cubicBezTo>
                    <a:pt x="211193" y="1374"/>
                    <a:pt x="211206" y="1250"/>
                    <a:pt x="211164" y="1135"/>
                  </a:cubicBezTo>
                  <a:cubicBezTo>
                    <a:pt x="211120" y="1026"/>
                    <a:pt x="211022" y="941"/>
                    <a:pt x="210902" y="909"/>
                  </a:cubicBezTo>
                  <a:cubicBezTo>
                    <a:pt x="207886" y="298"/>
                    <a:pt x="204305" y="0"/>
                    <a:pt x="20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759425" y="423950"/>
              <a:ext cx="5692525" cy="2561625"/>
            </a:xfrm>
            <a:custGeom>
              <a:rect b="b" l="l" r="r" t="t"/>
              <a:pathLst>
                <a:path extrusionOk="0" h="102465" w="227701">
                  <a:moveTo>
                    <a:pt x="206126" y="1"/>
                  </a:moveTo>
                  <a:cubicBezTo>
                    <a:pt x="200493" y="1"/>
                    <a:pt x="193883" y="576"/>
                    <a:pt x="186492" y="1695"/>
                  </a:cubicBezTo>
                  <a:cubicBezTo>
                    <a:pt x="164343" y="5055"/>
                    <a:pt x="135175" y="13318"/>
                    <a:pt x="104292" y="25669"/>
                  </a:cubicBezTo>
                  <a:cubicBezTo>
                    <a:pt x="73748" y="37887"/>
                    <a:pt x="47158" y="51872"/>
                    <a:pt x="28820" y="64596"/>
                  </a:cubicBezTo>
                  <a:cubicBezTo>
                    <a:pt x="10137" y="77586"/>
                    <a:pt x="1" y="89292"/>
                    <a:pt x="2911" y="96568"/>
                  </a:cubicBezTo>
                  <a:cubicBezTo>
                    <a:pt x="4005" y="99301"/>
                    <a:pt x="6840" y="101281"/>
                    <a:pt x="11335" y="102456"/>
                  </a:cubicBezTo>
                  <a:cubicBezTo>
                    <a:pt x="11371" y="102461"/>
                    <a:pt x="11404" y="102464"/>
                    <a:pt x="11436" y="102464"/>
                  </a:cubicBezTo>
                  <a:cubicBezTo>
                    <a:pt x="11481" y="102464"/>
                    <a:pt x="11523" y="102458"/>
                    <a:pt x="11564" y="102443"/>
                  </a:cubicBezTo>
                  <a:cubicBezTo>
                    <a:pt x="11632" y="102417"/>
                    <a:pt x="11689" y="102378"/>
                    <a:pt x="11728" y="102315"/>
                  </a:cubicBezTo>
                  <a:cubicBezTo>
                    <a:pt x="15987" y="95967"/>
                    <a:pt x="24216" y="88619"/>
                    <a:pt x="35332" y="80873"/>
                  </a:cubicBezTo>
                  <a:cubicBezTo>
                    <a:pt x="53989" y="67925"/>
                    <a:pt x="80818" y="53927"/>
                    <a:pt x="110802" y="41932"/>
                  </a:cubicBezTo>
                  <a:cubicBezTo>
                    <a:pt x="141107" y="29811"/>
                    <a:pt x="170475" y="21386"/>
                    <a:pt x="193006" y="17980"/>
                  </a:cubicBezTo>
                  <a:cubicBezTo>
                    <a:pt x="200413" y="16859"/>
                    <a:pt x="207081" y="16275"/>
                    <a:pt x="212801" y="16275"/>
                  </a:cubicBezTo>
                  <a:cubicBezTo>
                    <a:pt x="217184" y="16275"/>
                    <a:pt x="221010" y="16618"/>
                    <a:pt x="224183" y="17325"/>
                  </a:cubicBezTo>
                  <a:cubicBezTo>
                    <a:pt x="224196" y="17325"/>
                    <a:pt x="224208" y="17325"/>
                    <a:pt x="224220" y="17325"/>
                  </a:cubicBezTo>
                  <a:cubicBezTo>
                    <a:pt x="224281" y="17325"/>
                    <a:pt x="224334" y="17323"/>
                    <a:pt x="224390" y="17302"/>
                  </a:cubicBezTo>
                  <a:cubicBezTo>
                    <a:pt x="224463" y="17276"/>
                    <a:pt x="224526" y="17224"/>
                    <a:pt x="224565" y="17156"/>
                  </a:cubicBezTo>
                  <a:cubicBezTo>
                    <a:pt x="227012" y="13207"/>
                    <a:pt x="227701" y="9818"/>
                    <a:pt x="226604" y="7079"/>
                  </a:cubicBezTo>
                  <a:cubicBezTo>
                    <a:pt x="224684" y="2281"/>
                    <a:pt x="217343" y="1"/>
                    <a:pt x="206126"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409150" y="246450"/>
              <a:ext cx="6662925" cy="3591325"/>
            </a:xfrm>
            <a:custGeom>
              <a:rect b="b" l="l" r="r" t="t"/>
              <a:pathLst>
                <a:path extrusionOk="0" h="143653" w="266517">
                  <a:moveTo>
                    <a:pt x="219876" y="6332"/>
                  </a:moveTo>
                  <a:cubicBezTo>
                    <a:pt x="231577" y="6332"/>
                    <a:pt x="239230" y="8781"/>
                    <a:pt x="241286" y="13914"/>
                  </a:cubicBezTo>
                  <a:cubicBezTo>
                    <a:pt x="244456" y="21842"/>
                    <a:pt x="233506" y="34385"/>
                    <a:pt x="213160" y="48178"/>
                  </a:cubicBezTo>
                  <a:cubicBezTo>
                    <a:pt x="194971" y="60505"/>
                    <a:pt x="169283" y="73830"/>
                    <a:pt x="139496" y="85744"/>
                  </a:cubicBezTo>
                  <a:cubicBezTo>
                    <a:pt x="110352" y="97403"/>
                    <a:pt x="82757" y="105531"/>
                    <a:pt x="60937" y="109213"/>
                  </a:cubicBezTo>
                  <a:cubicBezTo>
                    <a:pt x="52248" y="110687"/>
                    <a:pt x="44472" y="111449"/>
                    <a:pt x="37883" y="111449"/>
                  </a:cubicBezTo>
                  <a:cubicBezTo>
                    <a:pt x="33254" y="111449"/>
                    <a:pt x="29210" y="111073"/>
                    <a:pt x="25848" y="110304"/>
                  </a:cubicBezTo>
                  <a:cubicBezTo>
                    <a:pt x="25820" y="110306"/>
                    <a:pt x="25796" y="110308"/>
                    <a:pt x="25774" y="110308"/>
                  </a:cubicBezTo>
                  <a:cubicBezTo>
                    <a:pt x="25677" y="110308"/>
                    <a:pt x="25630" y="110284"/>
                    <a:pt x="25575" y="110242"/>
                  </a:cubicBezTo>
                  <a:cubicBezTo>
                    <a:pt x="25546" y="110205"/>
                    <a:pt x="25489" y="110182"/>
                    <a:pt x="25437" y="110174"/>
                  </a:cubicBezTo>
                  <a:cubicBezTo>
                    <a:pt x="20513" y="108935"/>
                    <a:pt x="17418" y="106848"/>
                    <a:pt x="16252" y="103938"/>
                  </a:cubicBezTo>
                  <a:cubicBezTo>
                    <a:pt x="13183" y="96262"/>
                    <a:pt x="23301" y="84314"/>
                    <a:pt x="42322" y="71083"/>
                  </a:cubicBezTo>
                  <a:cubicBezTo>
                    <a:pt x="60587" y="58356"/>
                    <a:pt x="87106" y="44477"/>
                    <a:pt x="118038" y="32106"/>
                  </a:cubicBezTo>
                  <a:cubicBezTo>
                    <a:pt x="149225" y="19626"/>
                    <a:pt x="178208" y="11363"/>
                    <a:pt x="200285" y="8016"/>
                  </a:cubicBezTo>
                  <a:cubicBezTo>
                    <a:pt x="207642" y="6902"/>
                    <a:pt x="214230" y="6332"/>
                    <a:pt x="219876" y="6332"/>
                  </a:cubicBezTo>
                  <a:close/>
                  <a:moveTo>
                    <a:pt x="225031" y="0"/>
                  </a:moveTo>
                  <a:cubicBezTo>
                    <a:pt x="218757" y="0"/>
                    <a:pt x="211691" y="522"/>
                    <a:pt x="203985" y="1548"/>
                  </a:cubicBezTo>
                  <a:cubicBezTo>
                    <a:pt x="179391" y="4835"/>
                    <a:pt x="148303" y="13260"/>
                    <a:pt x="115715" y="26299"/>
                  </a:cubicBezTo>
                  <a:cubicBezTo>
                    <a:pt x="83370" y="39239"/>
                    <a:pt x="55226" y="54442"/>
                    <a:pt x="35179" y="68939"/>
                  </a:cubicBezTo>
                  <a:cubicBezTo>
                    <a:pt x="12307" y="85476"/>
                    <a:pt x="1" y="101054"/>
                    <a:pt x="4088" y="111266"/>
                  </a:cubicBezTo>
                  <a:lnTo>
                    <a:pt x="13835" y="135629"/>
                  </a:lnTo>
                  <a:cubicBezTo>
                    <a:pt x="15454" y="139672"/>
                    <a:pt x="20409" y="142229"/>
                    <a:pt x="28563" y="143208"/>
                  </a:cubicBezTo>
                  <a:cubicBezTo>
                    <a:pt x="28607" y="143206"/>
                    <a:pt x="28735" y="143169"/>
                    <a:pt x="28813" y="143141"/>
                  </a:cubicBezTo>
                  <a:lnTo>
                    <a:pt x="28880" y="143115"/>
                  </a:lnTo>
                  <a:cubicBezTo>
                    <a:pt x="28896" y="143113"/>
                    <a:pt x="28912" y="143111"/>
                    <a:pt x="28928" y="143111"/>
                  </a:cubicBezTo>
                  <a:cubicBezTo>
                    <a:pt x="29020" y="143111"/>
                    <a:pt x="29107" y="143150"/>
                    <a:pt x="29171" y="143216"/>
                  </a:cubicBezTo>
                  <a:cubicBezTo>
                    <a:pt x="29231" y="143253"/>
                    <a:pt x="29293" y="143292"/>
                    <a:pt x="29371" y="143292"/>
                  </a:cubicBezTo>
                  <a:cubicBezTo>
                    <a:pt x="31675" y="143533"/>
                    <a:pt x="34188" y="143652"/>
                    <a:pt x="36894" y="143652"/>
                  </a:cubicBezTo>
                  <a:cubicBezTo>
                    <a:pt x="46682" y="143652"/>
                    <a:pt x="58981" y="142096"/>
                    <a:pt x="72934" y="139181"/>
                  </a:cubicBezTo>
                  <a:cubicBezTo>
                    <a:pt x="95848" y="134397"/>
                    <a:pt x="123199" y="125965"/>
                    <a:pt x="151125" y="114792"/>
                  </a:cubicBezTo>
                  <a:cubicBezTo>
                    <a:pt x="179328" y="103509"/>
                    <a:pt x="205191" y="90610"/>
                    <a:pt x="225152" y="78146"/>
                  </a:cubicBezTo>
                  <a:cubicBezTo>
                    <a:pt x="240327" y="68698"/>
                    <a:pt x="252114" y="59494"/>
                    <a:pt x="258947" y="51446"/>
                  </a:cubicBezTo>
                  <a:cubicBezTo>
                    <a:pt x="258994" y="51397"/>
                    <a:pt x="259020" y="51332"/>
                    <a:pt x="259031" y="51259"/>
                  </a:cubicBezTo>
                  <a:cubicBezTo>
                    <a:pt x="259044" y="51176"/>
                    <a:pt x="259072" y="51057"/>
                    <a:pt x="259290" y="50937"/>
                  </a:cubicBezTo>
                  <a:cubicBezTo>
                    <a:pt x="259296" y="50940"/>
                    <a:pt x="259302" y="50941"/>
                    <a:pt x="259308" y="50941"/>
                  </a:cubicBezTo>
                  <a:cubicBezTo>
                    <a:pt x="259317" y="50941"/>
                    <a:pt x="259326" y="50938"/>
                    <a:pt x="259335" y="50935"/>
                  </a:cubicBezTo>
                  <a:cubicBezTo>
                    <a:pt x="259389" y="50911"/>
                    <a:pt x="259439" y="50877"/>
                    <a:pt x="259478" y="50831"/>
                  </a:cubicBezTo>
                  <a:cubicBezTo>
                    <a:pt x="264690" y="44503"/>
                    <a:pt x="266517" y="39234"/>
                    <a:pt x="264898" y="35188"/>
                  </a:cubicBezTo>
                  <a:lnTo>
                    <a:pt x="255151" y="10825"/>
                  </a:lnTo>
                  <a:cubicBezTo>
                    <a:pt x="252222" y="3505"/>
                    <a:pt x="241289" y="0"/>
                    <a:pt x="225031" y="0"/>
                  </a:cubicBezTo>
                  <a:close/>
                </a:path>
              </a:pathLst>
            </a:custGeom>
            <a:solidFill>
              <a:srgbClr val="F4942E"/>
            </a:solidFill>
            <a:ln cap="flat" cmpd="sng" w="16250">
              <a:solidFill>
                <a:srgbClr val="F4942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1146600" y="1551200"/>
              <a:ext cx="6121400" cy="3666675"/>
            </a:xfrm>
            <a:custGeom>
              <a:rect b="b" l="l" r="r" t="t"/>
              <a:pathLst>
                <a:path extrusionOk="0" h="146667" w="244856">
                  <a:moveTo>
                    <a:pt x="60118" y="117099"/>
                  </a:moveTo>
                  <a:lnTo>
                    <a:pt x="60118" y="117099"/>
                  </a:lnTo>
                  <a:cubicBezTo>
                    <a:pt x="60791" y="117388"/>
                    <a:pt x="61467" y="117645"/>
                    <a:pt x="62158" y="117860"/>
                  </a:cubicBezTo>
                  <a:lnTo>
                    <a:pt x="62158" y="117860"/>
                  </a:lnTo>
                  <a:cubicBezTo>
                    <a:pt x="61467" y="117645"/>
                    <a:pt x="60791" y="117388"/>
                    <a:pt x="60126" y="117110"/>
                  </a:cubicBezTo>
                  <a:lnTo>
                    <a:pt x="60118" y="117099"/>
                  </a:lnTo>
                  <a:close/>
                  <a:moveTo>
                    <a:pt x="229779" y="0"/>
                  </a:moveTo>
                  <a:cubicBezTo>
                    <a:pt x="229740" y="0"/>
                    <a:pt x="229702" y="9"/>
                    <a:pt x="229665" y="26"/>
                  </a:cubicBezTo>
                  <a:cubicBezTo>
                    <a:pt x="229611" y="46"/>
                    <a:pt x="229561" y="83"/>
                    <a:pt x="229522" y="130"/>
                  </a:cubicBezTo>
                  <a:cubicBezTo>
                    <a:pt x="223572" y="7015"/>
                    <a:pt x="214313" y="14606"/>
                    <a:pt x="202537" y="22445"/>
                  </a:cubicBezTo>
                  <a:cubicBezTo>
                    <a:pt x="181976" y="36123"/>
                    <a:pt x="153704" y="50545"/>
                    <a:pt x="121892" y="63272"/>
                  </a:cubicBezTo>
                  <a:cubicBezTo>
                    <a:pt x="90372" y="75880"/>
                    <a:pt x="60230" y="84886"/>
                    <a:pt x="36015" y="89199"/>
                  </a:cubicBezTo>
                  <a:cubicBezTo>
                    <a:pt x="25330" y="91113"/>
                    <a:pt x="15804" y="92115"/>
                    <a:pt x="7817" y="92115"/>
                  </a:cubicBezTo>
                  <a:cubicBezTo>
                    <a:pt x="5174" y="92115"/>
                    <a:pt x="2699" y="92005"/>
                    <a:pt x="406" y="91782"/>
                  </a:cubicBezTo>
                  <a:cubicBezTo>
                    <a:pt x="390" y="91779"/>
                    <a:pt x="374" y="91778"/>
                    <a:pt x="358" y="91778"/>
                  </a:cubicBezTo>
                  <a:cubicBezTo>
                    <a:pt x="320" y="91778"/>
                    <a:pt x="282" y="91787"/>
                    <a:pt x="245" y="91803"/>
                  </a:cubicBezTo>
                  <a:cubicBezTo>
                    <a:pt x="188" y="91824"/>
                    <a:pt x="141" y="91860"/>
                    <a:pt x="102" y="91907"/>
                  </a:cubicBezTo>
                  <a:cubicBezTo>
                    <a:pt x="27" y="91998"/>
                    <a:pt x="1" y="92118"/>
                    <a:pt x="29" y="92227"/>
                  </a:cubicBezTo>
                  <a:cubicBezTo>
                    <a:pt x="1253" y="97187"/>
                    <a:pt x="8682" y="122681"/>
                    <a:pt x="34500" y="136821"/>
                  </a:cubicBezTo>
                  <a:cubicBezTo>
                    <a:pt x="44554" y="142322"/>
                    <a:pt x="56255" y="145555"/>
                    <a:pt x="69372" y="146410"/>
                  </a:cubicBezTo>
                  <a:cubicBezTo>
                    <a:pt x="69390" y="146407"/>
                    <a:pt x="69412" y="146405"/>
                    <a:pt x="69439" y="146405"/>
                  </a:cubicBezTo>
                  <a:cubicBezTo>
                    <a:pt x="69499" y="146405"/>
                    <a:pt x="69584" y="146416"/>
                    <a:pt x="69717" y="146456"/>
                  </a:cubicBezTo>
                  <a:cubicBezTo>
                    <a:pt x="71981" y="146597"/>
                    <a:pt x="74291" y="146667"/>
                    <a:pt x="76644" y="146667"/>
                  </a:cubicBezTo>
                  <a:cubicBezTo>
                    <a:pt x="86420" y="146667"/>
                    <a:pt x="96960" y="145457"/>
                    <a:pt x="108211" y="143032"/>
                  </a:cubicBezTo>
                  <a:cubicBezTo>
                    <a:pt x="120831" y="140319"/>
                    <a:pt x="134372" y="136081"/>
                    <a:pt x="148726" y="130336"/>
                  </a:cubicBezTo>
                  <a:cubicBezTo>
                    <a:pt x="163638" y="124370"/>
                    <a:pt x="176763" y="117853"/>
                    <a:pt x="188103" y="110774"/>
                  </a:cubicBezTo>
                  <a:lnTo>
                    <a:pt x="188116" y="110767"/>
                  </a:lnTo>
                  <a:cubicBezTo>
                    <a:pt x="199747" y="103527"/>
                    <a:pt x="209413" y="95742"/>
                    <a:pt x="217117" y="87409"/>
                  </a:cubicBezTo>
                  <a:cubicBezTo>
                    <a:pt x="217151" y="87336"/>
                    <a:pt x="217219" y="87277"/>
                    <a:pt x="217364" y="87173"/>
                  </a:cubicBezTo>
                  <a:cubicBezTo>
                    <a:pt x="226194" y="77571"/>
                    <a:pt x="232432" y="67162"/>
                    <a:pt x="235925" y="56222"/>
                  </a:cubicBezTo>
                  <a:cubicBezTo>
                    <a:pt x="244856" y="28172"/>
                    <a:pt x="232651" y="4620"/>
                    <a:pt x="230117" y="184"/>
                  </a:cubicBezTo>
                  <a:cubicBezTo>
                    <a:pt x="230047" y="85"/>
                    <a:pt x="229943" y="20"/>
                    <a:pt x="229826" y="5"/>
                  </a:cubicBezTo>
                  <a:cubicBezTo>
                    <a:pt x="229810" y="2"/>
                    <a:pt x="229794" y="0"/>
                    <a:pt x="229779" y="0"/>
                  </a:cubicBezTo>
                  <a:close/>
                </a:path>
              </a:pathLst>
            </a:custGeom>
            <a:solidFill>
              <a:srgbClr val="232E43"/>
            </a:solidFill>
            <a:ln cap="flat" cmpd="sng" w="16250">
              <a:solidFill>
                <a:srgbClr val="232E43"/>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2900950" y="3764850"/>
              <a:ext cx="3766475" cy="1699500"/>
            </a:xfrm>
            <a:custGeom>
              <a:rect b="b" l="l" r="r" t="t"/>
              <a:pathLst>
                <a:path extrusionOk="0" h="67980" w="150659">
                  <a:moveTo>
                    <a:pt x="147055" y="1"/>
                  </a:moveTo>
                  <a:cubicBezTo>
                    <a:pt x="147007" y="1"/>
                    <a:pt x="146960" y="12"/>
                    <a:pt x="146915" y="30"/>
                  </a:cubicBezTo>
                  <a:cubicBezTo>
                    <a:pt x="146868" y="53"/>
                    <a:pt x="146826" y="79"/>
                    <a:pt x="146790" y="113"/>
                  </a:cubicBezTo>
                  <a:cubicBezTo>
                    <a:pt x="138527" y="8883"/>
                    <a:pt x="128011" y="17084"/>
                    <a:pt x="115351" y="24658"/>
                  </a:cubicBezTo>
                  <a:cubicBezTo>
                    <a:pt x="104653" y="31066"/>
                    <a:pt x="92477" y="37001"/>
                    <a:pt x="78817" y="42463"/>
                  </a:cubicBezTo>
                  <a:cubicBezTo>
                    <a:pt x="65383" y="47836"/>
                    <a:pt x="52700" y="51890"/>
                    <a:pt x="40768" y="54618"/>
                  </a:cubicBezTo>
                  <a:cubicBezTo>
                    <a:pt x="28514" y="57423"/>
                    <a:pt x="17065" y="58835"/>
                    <a:pt x="6508" y="58835"/>
                  </a:cubicBezTo>
                  <a:cubicBezTo>
                    <a:pt x="4438" y="58835"/>
                    <a:pt x="2403" y="58780"/>
                    <a:pt x="403" y="58672"/>
                  </a:cubicBezTo>
                  <a:cubicBezTo>
                    <a:pt x="341" y="58682"/>
                    <a:pt x="297" y="58682"/>
                    <a:pt x="245" y="58703"/>
                  </a:cubicBezTo>
                  <a:cubicBezTo>
                    <a:pt x="182" y="58726"/>
                    <a:pt x="128" y="58773"/>
                    <a:pt x="91" y="58828"/>
                  </a:cubicBezTo>
                  <a:cubicBezTo>
                    <a:pt x="24" y="58932"/>
                    <a:pt x="1" y="59064"/>
                    <a:pt x="42" y="59171"/>
                  </a:cubicBezTo>
                  <a:lnTo>
                    <a:pt x="3275" y="67249"/>
                  </a:lnTo>
                  <a:cubicBezTo>
                    <a:pt x="3319" y="67366"/>
                    <a:pt x="3423" y="67447"/>
                    <a:pt x="3547" y="67468"/>
                  </a:cubicBezTo>
                  <a:cubicBezTo>
                    <a:pt x="4384" y="67603"/>
                    <a:pt x="7203" y="67980"/>
                    <a:pt x="11966" y="67980"/>
                  </a:cubicBezTo>
                  <a:cubicBezTo>
                    <a:pt x="18813" y="67980"/>
                    <a:pt x="29676" y="67201"/>
                    <a:pt x="44439" y="63806"/>
                  </a:cubicBezTo>
                  <a:cubicBezTo>
                    <a:pt x="55103" y="61353"/>
                    <a:pt x="67810" y="57542"/>
                    <a:pt x="82496" y="51666"/>
                  </a:cubicBezTo>
                  <a:cubicBezTo>
                    <a:pt x="97502" y="45664"/>
                    <a:pt x="109515" y="39539"/>
                    <a:pt x="119031" y="33859"/>
                  </a:cubicBezTo>
                  <a:cubicBezTo>
                    <a:pt x="140704" y="20914"/>
                    <a:pt x="149321" y="10281"/>
                    <a:pt x="150565" y="8667"/>
                  </a:cubicBezTo>
                  <a:cubicBezTo>
                    <a:pt x="150643" y="8563"/>
                    <a:pt x="150659" y="8428"/>
                    <a:pt x="150607" y="8311"/>
                  </a:cubicBezTo>
                  <a:lnTo>
                    <a:pt x="147375" y="233"/>
                  </a:lnTo>
                  <a:cubicBezTo>
                    <a:pt x="147328" y="121"/>
                    <a:pt x="147232" y="38"/>
                    <a:pt x="147122" y="9"/>
                  </a:cubicBezTo>
                  <a:cubicBezTo>
                    <a:pt x="147100" y="3"/>
                    <a:pt x="147077" y="1"/>
                    <a:pt x="147055" y="1"/>
                  </a:cubicBezTo>
                  <a:close/>
                </a:path>
              </a:pathLst>
            </a:custGeom>
            <a:solidFill>
              <a:srgbClr val="111B2E"/>
            </a:solidFill>
            <a:ln cap="flat" cmpd="sng" w="16250">
              <a:solidFill>
                <a:srgbClr val="111B2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1073575" y="2463750"/>
              <a:ext cx="604900" cy="552825"/>
            </a:xfrm>
            <a:custGeom>
              <a:rect b="b" l="l" r="r" t="t"/>
              <a:pathLst>
                <a:path extrusionOk="0" h="22113" w="24196">
                  <a:moveTo>
                    <a:pt x="23008" y="1"/>
                  </a:moveTo>
                  <a:cubicBezTo>
                    <a:pt x="12310" y="7443"/>
                    <a:pt x="4351" y="14531"/>
                    <a:pt x="92" y="20645"/>
                  </a:cubicBezTo>
                  <a:cubicBezTo>
                    <a:pt x="24" y="20749"/>
                    <a:pt x="1" y="20885"/>
                    <a:pt x="43" y="20991"/>
                  </a:cubicBezTo>
                  <a:cubicBezTo>
                    <a:pt x="84" y="21098"/>
                    <a:pt x="196" y="21178"/>
                    <a:pt x="315" y="21209"/>
                  </a:cubicBezTo>
                  <a:cubicBezTo>
                    <a:pt x="3271" y="21818"/>
                    <a:pt x="6781" y="22113"/>
                    <a:pt x="10772" y="22113"/>
                  </a:cubicBezTo>
                  <a:cubicBezTo>
                    <a:pt x="14786" y="22113"/>
                    <a:pt x="19285" y="21815"/>
                    <a:pt x="24195" y="21241"/>
                  </a:cubicBezTo>
                  <a:cubicBezTo>
                    <a:pt x="6461" y="17943"/>
                    <a:pt x="22166" y="915"/>
                    <a:pt x="2300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2900875" y="5130350"/>
              <a:ext cx="1111000" cy="334000"/>
            </a:xfrm>
            <a:custGeom>
              <a:rect b="b" l="l" r="r" t="t"/>
              <a:pathLst>
                <a:path extrusionOk="0" h="13360" w="44440">
                  <a:moveTo>
                    <a:pt x="40768" y="1"/>
                  </a:moveTo>
                  <a:cubicBezTo>
                    <a:pt x="28515" y="2803"/>
                    <a:pt x="17066" y="4215"/>
                    <a:pt x="6509" y="4215"/>
                  </a:cubicBezTo>
                  <a:cubicBezTo>
                    <a:pt x="4439" y="4215"/>
                    <a:pt x="2404" y="4160"/>
                    <a:pt x="404" y="4052"/>
                  </a:cubicBezTo>
                  <a:cubicBezTo>
                    <a:pt x="341" y="4062"/>
                    <a:pt x="297" y="4062"/>
                    <a:pt x="245" y="4083"/>
                  </a:cubicBezTo>
                  <a:cubicBezTo>
                    <a:pt x="183" y="4106"/>
                    <a:pt x="128" y="4153"/>
                    <a:pt x="92" y="4208"/>
                  </a:cubicBezTo>
                  <a:cubicBezTo>
                    <a:pt x="24" y="4312"/>
                    <a:pt x="1" y="4444"/>
                    <a:pt x="42" y="4551"/>
                  </a:cubicBezTo>
                  <a:lnTo>
                    <a:pt x="3275" y="12629"/>
                  </a:lnTo>
                  <a:cubicBezTo>
                    <a:pt x="3319" y="12746"/>
                    <a:pt x="3423" y="12827"/>
                    <a:pt x="3548" y="12848"/>
                  </a:cubicBezTo>
                  <a:cubicBezTo>
                    <a:pt x="4385" y="12983"/>
                    <a:pt x="7204" y="13360"/>
                    <a:pt x="11966" y="13360"/>
                  </a:cubicBezTo>
                  <a:cubicBezTo>
                    <a:pt x="18813" y="13360"/>
                    <a:pt x="29677" y="12581"/>
                    <a:pt x="44440" y="9186"/>
                  </a:cubicBezTo>
                  <a:lnTo>
                    <a:pt x="40768" y="1"/>
                  </a:lnTo>
                  <a:close/>
                </a:path>
              </a:pathLst>
            </a:custGeom>
            <a:solidFill>
              <a:srgbClr val="0B111E"/>
            </a:solidFill>
            <a:ln cap="flat" cmpd="sng" w="16250">
              <a:solidFill>
                <a:srgbClr val="0B111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5784650" y="3764875"/>
              <a:ext cx="882775" cy="846475"/>
            </a:xfrm>
            <a:custGeom>
              <a:rect b="b" l="l" r="r" t="t"/>
              <a:pathLst>
                <a:path extrusionOk="0" h="33859" w="35311">
                  <a:moveTo>
                    <a:pt x="31696" y="1"/>
                  </a:moveTo>
                  <a:cubicBezTo>
                    <a:pt x="31649" y="1"/>
                    <a:pt x="31604" y="13"/>
                    <a:pt x="31564" y="34"/>
                  </a:cubicBezTo>
                  <a:cubicBezTo>
                    <a:pt x="31517" y="55"/>
                    <a:pt x="31476" y="81"/>
                    <a:pt x="31439" y="115"/>
                  </a:cubicBezTo>
                  <a:cubicBezTo>
                    <a:pt x="23176" y="8884"/>
                    <a:pt x="12660" y="17085"/>
                    <a:pt x="1" y="24660"/>
                  </a:cubicBezTo>
                  <a:lnTo>
                    <a:pt x="3683" y="33858"/>
                  </a:lnTo>
                  <a:cubicBezTo>
                    <a:pt x="25356" y="20913"/>
                    <a:pt x="33973" y="10280"/>
                    <a:pt x="35217" y="8666"/>
                  </a:cubicBezTo>
                  <a:cubicBezTo>
                    <a:pt x="35295" y="8562"/>
                    <a:pt x="35311" y="8427"/>
                    <a:pt x="35259" y="8310"/>
                  </a:cubicBezTo>
                  <a:lnTo>
                    <a:pt x="32027" y="232"/>
                  </a:lnTo>
                  <a:cubicBezTo>
                    <a:pt x="31982" y="120"/>
                    <a:pt x="31884" y="39"/>
                    <a:pt x="31767" y="11"/>
                  </a:cubicBezTo>
                  <a:cubicBezTo>
                    <a:pt x="31743" y="4"/>
                    <a:pt x="31720" y="1"/>
                    <a:pt x="31696"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309325" y="29525"/>
              <a:ext cx="6730600" cy="3610850"/>
            </a:xfrm>
            <a:custGeom>
              <a:rect b="b" l="l" r="r" t="t"/>
              <a:pathLst>
                <a:path extrusionOk="0" fill="none" h="144434" w="269224">
                  <a:moveTo>
                    <a:pt x="17496" y="144433"/>
                  </a:moveTo>
                  <a:lnTo>
                    <a:pt x="7751" y="120080"/>
                  </a:lnTo>
                  <a:cubicBezTo>
                    <a:pt x="0" y="100704"/>
                    <a:pt x="50067" y="62454"/>
                    <a:pt x="119581" y="34643"/>
                  </a:cubicBezTo>
                  <a:cubicBezTo>
                    <a:pt x="189095" y="6834"/>
                    <a:pt x="251733" y="0"/>
                    <a:pt x="259482" y="19374"/>
                  </a:cubicBezTo>
                  <a:lnTo>
                    <a:pt x="269224" y="43730"/>
                  </a:ln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1054100" y="755725"/>
              <a:ext cx="5315875" cy="2239900"/>
            </a:xfrm>
            <a:custGeom>
              <a:rect b="b" l="l" r="r" t="t"/>
              <a:pathLst>
                <a:path extrusionOk="0" fill="none" h="89596" w="212635">
                  <a:moveTo>
                    <a:pt x="0" y="89595"/>
                  </a:moveTo>
                  <a:cubicBezTo>
                    <a:pt x="10722" y="73134"/>
                    <a:pt x="49685" y="48776"/>
                    <a:pt x="99152" y="28989"/>
                  </a:cubicBezTo>
                  <a:cubicBezTo>
                    <a:pt x="148523" y="9238"/>
                    <a:pt x="193455" y="1"/>
                    <a:pt x="212635" y="4462"/>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753525" y="371875"/>
              <a:ext cx="5749700" cy="2695400"/>
            </a:xfrm>
            <a:custGeom>
              <a:rect b="b" l="l" r="r" t="t"/>
              <a:pathLst>
                <a:path extrusionOk="0" fill="none" h="107816" w="229988">
                  <a:moveTo>
                    <a:pt x="227178" y="9035"/>
                  </a:moveTo>
                  <a:cubicBezTo>
                    <a:pt x="229987" y="16061"/>
                    <a:pt x="220864" y="27526"/>
                    <a:pt x="201812" y="40908"/>
                  </a:cubicBezTo>
                  <a:cubicBezTo>
                    <a:pt x="182760" y="54290"/>
                    <a:pt x="155341" y="68496"/>
                    <a:pt x="125589" y="80397"/>
                  </a:cubicBezTo>
                  <a:cubicBezTo>
                    <a:pt x="95837" y="92297"/>
                    <a:pt x="66186" y="100922"/>
                    <a:pt x="43161" y="104367"/>
                  </a:cubicBezTo>
                  <a:cubicBezTo>
                    <a:pt x="20136" y="107815"/>
                    <a:pt x="5621" y="105807"/>
                    <a:pt x="2812" y="98781"/>
                  </a:cubicBezTo>
                  <a:cubicBezTo>
                    <a:pt x="0" y="91757"/>
                    <a:pt x="9126" y="80293"/>
                    <a:pt x="28178" y="66908"/>
                  </a:cubicBezTo>
                  <a:cubicBezTo>
                    <a:pt x="47227" y="53526"/>
                    <a:pt x="74646" y="39323"/>
                    <a:pt x="104399" y="27419"/>
                  </a:cubicBezTo>
                  <a:cubicBezTo>
                    <a:pt x="134151" y="15518"/>
                    <a:pt x="163802" y="6897"/>
                    <a:pt x="186827" y="3448"/>
                  </a:cubicBezTo>
                  <a:cubicBezTo>
                    <a:pt x="209854" y="0"/>
                    <a:pt x="224367" y="2009"/>
                    <a:pt x="227178" y="9035"/>
                  </a:cubicBezTo>
                  <a:close/>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746700" y="1122750"/>
              <a:ext cx="6457525" cy="2927975"/>
            </a:xfrm>
            <a:custGeom>
              <a:rect b="b" l="l" r="r" t="t"/>
              <a:pathLst>
                <a:path extrusionOk="0" fill="none" h="117119" w="258301">
                  <a:moveTo>
                    <a:pt x="251731" y="1"/>
                  </a:moveTo>
                  <a:cubicBezTo>
                    <a:pt x="258300" y="16413"/>
                    <a:pt x="207269" y="52261"/>
                    <a:pt x="137752" y="80072"/>
                  </a:cubicBezTo>
                  <a:cubicBezTo>
                    <a:pt x="68239" y="107881"/>
                    <a:pt x="6564" y="117118"/>
                    <a:pt x="1" y="100707"/>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1132625" y="3833200"/>
              <a:ext cx="3735450" cy="2304275"/>
            </a:xfrm>
            <a:custGeom>
              <a:rect b="b" l="l" r="r" t="t"/>
              <a:pathLst>
                <a:path extrusionOk="0" fill="none" h="92171" w="149418">
                  <a:moveTo>
                    <a:pt x="1" y="1"/>
                  </a:moveTo>
                  <a:cubicBezTo>
                    <a:pt x="1" y="1"/>
                    <a:pt x="17504" y="92171"/>
                    <a:pt x="149417" y="39399"/>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2882750" y="5064950"/>
              <a:ext cx="2084000" cy="529775"/>
            </a:xfrm>
            <a:custGeom>
              <a:rect b="b" l="l" r="r" t="t"/>
              <a:pathLst>
                <a:path extrusionOk="0" fill="none" h="21191" w="83360">
                  <a:moveTo>
                    <a:pt x="1" y="6211"/>
                  </a:moveTo>
                  <a:lnTo>
                    <a:pt x="3818" y="15752"/>
                  </a:lnTo>
                  <a:cubicBezTo>
                    <a:pt x="3818" y="15752"/>
                    <a:pt x="30385" y="21191"/>
                    <a:pt x="83359" y="0"/>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4868050" y="1528575"/>
              <a:ext cx="3297975" cy="3289600"/>
            </a:xfrm>
            <a:custGeom>
              <a:rect b="b" l="l" r="r" t="t"/>
              <a:pathLst>
                <a:path extrusionOk="0" fill="none" h="131584" w="131919">
                  <a:moveTo>
                    <a:pt x="81020" y="0"/>
                  </a:moveTo>
                  <a:cubicBezTo>
                    <a:pt x="81020" y="0"/>
                    <a:pt x="131919" y="78812"/>
                    <a:pt x="0" y="131584"/>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4966725" y="3739925"/>
              <a:ext cx="1711500" cy="1324900"/>
            </a:xfrm>
            <a:custGeom>
              <a:rect b="b" l="l" r="r" t="t"/>
              <a:pathLst>
                <a:path extrusionOk="0" fill="none" h="52996" w="68460">
                  <a:moveTo>
                    <a:pt x="64645" y="0"/>
                  </a:moveTo>
                  <a:lnTo>
                    <a:pt x="68459" y="9545"/>
                  </a:lnTo>
                  <a:cubicBezTo>
                    <a:pt x="68459" y="9545"/>
                    <a:pt x="52973" y="31806"/>
                    <a:pt x="0" y="52996"/>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1452700" y="4294625"/>
              <a:ext cx="1658350" cy="804450"/>
            </a:xfrm>
            <a:custGeom>
              <a:rect b="b" l="l" r="r" t="t"/>
              <a:pathLst>
                <a:path extrusionOk="0" fill="none" h="32178" w="66334">
                  <a:moveTo>
                    <a:pt x="1" y="1"/>
                  </a:moveTo>
                  <a:cubicBezTo>
                    <a:pt x="7250" y="10545"/>
                    <a:pt x="17358" y="19102"/>
                    <a:pt x="28950" y="24515"/>
                  </a:cubicBezTo>
                  <a:cubicBezTo>
                    <a:pt x="40547" y="29925"/>
                    <a:pt x="53599" y="32177"/>
                    <a:pt x="66334" y="30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1811875" y="4451900"/>
              <a:ext cx="914950" cy="477100"/>
            </a:xfrm>
            <a:custGeom>
              <a:rect b="b" l="l" r="r" t="t"/>
              <a:pathLst>
                <a:path extrusionOk="0" fill="none" h="19084" w="36598">
                  <a:moveTo>
                    <a:pt x="0" y="1"/>
                  </a:moveTo>
                  <a:cubicBezTo>
                    <a:pt x="9934" y="9820"/>
                    <a:pt x="22859" y="16561"/>
                    <a:pt x="36597" y="190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2455650" y="4521400"/>
              <a:ext cx="126550" cy="64800"/>
            </a:xfrm>
            <a:custGeom>
              <a:rect b="b" l="l" r="r" t="t"/>
              <a:pathLst>
                <a:path extrusionOk="0" fill="none" h="2592" w="5062">
                  <a:moveTo>
                    <a:pt x="0" y="1"/>
                  </a:moveTo>
                  <a:cubicBezTo>
                    <a:pt x="1590" y="1035"/>
                    <a:pt x="3290" y="1903"/>
                    <a:pt x="5062" y="25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2649625" y="4478800"/>
              <a:ext cx="124600" cy="35825"/>
            </a:xfrm>
            <a:custGeom>
              <a:rect b="b" l="l" r="r" t="t"/>
              <a:pathLst>
                <a:path extrusionOk="0" fill="none" h="1433" w="4984">
                  <a:moveTo>
                    <a:pt x="0" y="0"/>
                  </a:moveTo>
                  <a:cubicBezTo>
                    <a:pt x="1593" y="689"/>
                    <a:pt x="3269" y="1172"/>
                    <a:pt x="4984" y="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6337600" y="2610700"/>
              <a:ext cx="599425" cy="1121850"/>
            </a:xfrm>
            <a:custGeom>
              <a:rect b="b" l="l" r="r" t="t"/>
              <a:pathLst>
                <a:path extrusionOk="0" fill="none" h="44874" w="23977">
                  <a:moveTo>
                    <a:pt x="1" y="44873"/>
                  </a:moveTo>
                  <a:cubicBezTo>
                    <a:pt x="4205" y="42072"/>
                    <a:pt x="7406" y="37998"/>
                    <a:pt x="10187" y="33775"/>
                  </a:cubicBezTo>
                  <a:cubicBezTo>
                    <a:pt x="16917" y="23555"/>
                    <a:pt x="21628" y="12011"/>
                    <a:pt x="2397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6520600" y="3060750"/>
              <a:ext cx="100000" cy="251225"/>
            </a:xfrm>
            <a:custGeom>
              <a:rect b="b" l="l" r="r" t="t"/>
              <a:pathLst>
                <a:path extrusionOk="0" fill="none" h="10049" w="4000">
                  <a:moveTo>
                    <a:pt x="0" y="10049"/>
                  </a:moveTo>
                  <a:cubicBezTo>
                    <a:pt x="1650" y="6835"/>
                    <a:pt x="2991" y="3470"/>
                    <a:pt x="39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6405350" y="3044375"/>
              <a:ext cx="18225" cy="117750"/>
            </a:xfrm>
            <a:custGeom>
              <a:rect b="b" l="l" r="r" t="t"/>
              <a:pathLst>
                <a:path extrusionOk="0" fill="none" h="4710" w="729">
                  <a:moveTo>
                    <a:pt x="1" y="4709"/>
                  </a:moveTo>
                  <a:cubicBezTo>
                    <a:pt x="245" y="3142"/>
                    <a:pt x="487" y="1570"/>
                    <a:pt x="72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6100425" y="2996250"/>
              <a:ext cx="18600" cy="130475"/>
            </a:xfrm>
            <a:custGeom>
              <a:rect b="b" l="l" r="r" t="t"/>
              <a:pathLst>
                <a:path extrusionOk="0" fill="none" h="5219" w="744">
                  <a:moveTo>
                    <a:pt x="151" y="5218"/>
                  </a:moveTo>
                  <a:cubicBezTo>
                    <a:pt x="1" y="3459"/>
                    <a:pt x="201" y="1684"/>
                    <a:pt x="744"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5861250" y="3226075"/>
              <a:ext cx="7425" cy="47700"/>
            </a:xfrm>
            <a:custGeom>
              <a:rect b="b" l="l" r="r" t="t"/>
              <a:pathLst>
                <a:path extrusionOk="0" fill="none" h="1908" w="297">
                  <a:moveTo>
                    <a:pt x="60" y="1908"/>
                  </a:moveTo>
                  <a:cubicBezTo>
                    <a:pt x="0" y="1266"/>
                    <a:pt x="81" y="611"/>
                    <a:pt x="29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2882300" y="3220675"/>
              <a:ext cx="31225" cy="108400"/>
            </a:xfrm>
            <a:custGeom>
              <a:rect b="b" l="l" r="r" t="t"/>
              <a:pathLst>
                <a:path extrusionOk="0" fill="none" h="4336" w="1249">
                  <a:moveTo>
                    <a:pt x="1248" y="4335"/>
                  </a:moveTo>
                  <a:cubicBezTo>
                    <a:pt x="741" y="2919"/>
                    <a:pt x="326" y="1472"/>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3607600" y="2970975"/>
              <a:ext cx="36075" cy="75975"/>
            </a:xfrm>
            <a:custGeom>
              <a:rect b="b" l="l" r="r" t="t"/>
              <a:pathLst>
                <a:path extrusionOk="0" fill="none" h="3039" w="1443">
                  <a:moveTo>
                    <a:pt x="1443" y="3038"/>
                  </a:moveTo>
                  <a:cubicBezTo>
                    <a:pt x="959" y="2025"/>
                    <a:pt x="481" y="1014"/>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 name="Google Shape;79;p2"/>
          <p:cNvGrpSpPr/>
          <p:nvPr/>
        </p:nvGrpSpPr>
        <p:grpSpPr>
          <a:xfrm>
            <a:off x="29436" y="3363561"/>
            <a:ext cx="1703272" cy="3013763"/>
            <a:chOff x="2368525" y="156475"/>
            <a:chExt cx="3087875" cy="5463675"/>
          </a:xfrm>
        </p:grpSpPr>
        <p:sp>
          <p:nvSpPr>
            <p:cNvPr id="80" name="Google Shape;80;p2"/>
            <p:cNvSpPr/>
            <p:nvPr/>
          </p:nvSpPr>
          <p:spPr>
            <a:xfrm>
              <a:off x="3024100" y="2991550"/>
              <a:ext cx="2041450" cy="2009825"/>
            </a:xfrm>
            <a:custGeom>
              <a:rect b="b" l="l" r="r" t="t"/>
              <a:pathLst>
                <a:path extrusionOk="0" h="80393" w="81658">
                  <a:moveTo>
                    <a:pt x="72995" y="46753"/>
                  </a:moveTo>
                  <a:lnTo>
                    <a:pt x="73046" y="46880"/>
                  </a:lnTo>
                  <a:cubicBezTo>
                    <a:pt x="73162" y="47242"/>
                    <a:pt x="73275" y="47596"/>
                    <a:pt x="73392" y="47958"/>
                  </a:cubicBezTo>
                  <a:cubicBezTo>
                    <a:pt x="73271" y="47600"/>
                    <a:pt x="73156" y="47238"/>
                    <a:pt x="73040" y="46884"/>
                  </a:cubicBezTo>
                  <a:lnTo>
                    <a:pt x="72995" y="46753"/>
                  </a:lnTo>
                  <a:close/>
                  <a:moveTo>
                    <a:pt x="32461" y="63315"/>
                  </a:moveTo>
                  <a:lnTo>
                    <a:pt x="32880" y="64016"/>
                  </a:lnTo>
                  <a:lnTo>
                    <a:pt x="32457" y="63317"/>
                  </a:lnTo>
                  <a:lnTo>
                    <a:pt x="32461" y="63315"/>
                  </a:lnTo>
                  <a:close/>
                  <a:moveTo>
                    <a:pt x="61197" y="1"/>
                  </a:moveTo>
                  <a:cubicBezTo>
                    <a:pt x="61180" y="1"/>
                    <a:pt x="61163" y="4"/>
                    <a:pt x="61147" y="12"/>
                  </a:cubicBezTo>
                  <a:lnTo>
                    <a:pt x="61130" y="16"/>
                  </a:lnTo>
                  <a:cubicBezTo>
                    <a:pt x="60333" y="406"/>
                    <a:pt x="57996" y="1540"/>
                    <a:pt x="54156" y="3209"/>
                  </a:cubicBezTo>
                  <a:cubicBezTo>
                    <a:pt x="49072" y="5419"/>
                    <a:pt x="41363" y="8570"/>
                    <a:pt x="31113" y="12201"/>
                  </a:cubicBezTo>
                  <a:cubicBezTo>
                    <a:pt x="20683" y="15898"/>
                    <a:pt x="12612" y="18325"/>
                    <a:pt x="7274" y="19800"/>
                  </a:cubicBezTo>
                  <a:cubicBezTo>
                    <a:pt x="3401" y="20870"/>
                    <a:pt x="968" y="21439"/>
                    <a:pt x="117" y="21631"/>
                  </a:cubicBezTo>
                  <a:lnTo>
                    <a:pt x="101" y="21637"/>
                  </a:lnTo>
                  <a:cubicBezTo>
                    <a:pt x="68" y="21649"/>
                    <a:pt x="39" y="21672"/>
                    <a:pt x="21" y="21701"/>
                  </a:cubicBezTo>
                  <a:cubicBezTo>
                    <a:pt x="5" y="21739"/>
                    <a:pt x="1" y="21784"/>
                    <a:pt x="17" y="21823"/>
                  </a:cubicBezTo>
                  <a:cubicBezTo>
                    <a:pt x="919" y="24168"/>
                    <a:pt x="1907" y="26558"/>
                    <a:pt x="2945" y="28921"/>
                  </a:cubicBezTo>
                  <a:cubicBezTo>
                    <a:pt x="12139" y="49842"/>
                    <a:pt x="18367" y="70081"/>
                    <a:pt x="21264" y="80288"/>
                  </a:cubicBezTo>
                  <a:cubicBezTo>
                    <a:pt x="21281" y="80350"/>
                    <a:pt x="21336" y="80393"/>
                    <a:pt x="21400" y="80393"/>
                  </a:cubicBezTo>
                  <a:cubicBezTo>
                    <a:pt x="21406" y="80393"/>
                    <a:pt x="21412" y="80393"/>
                    <a:pt x="21417" y="80392"/>
                  </a:cubicBezTo>
                  <a:cubicBezTo>
                    <a:pt x="22299" y="80269"/>
                    <a:pt x="24940" y="79864"/>
                    <a:pt x="29220" y="78868"/>
                  </a:cubicBezTo>
                  <a:cubicBezTo>
                    <a:pt x="34499" y="77644"/>
                    <a:pt x="42269" y="75537"/>
                    <a:pt x="52292" y="71983"/>
                  </a:cubicBezTo>
                  <a:cubicBezTo>
                    <a:pt x="62149" y="68493"/>
                    <a:pt x="69435" y="65291"/>
                    <a:pt x="74304" y="62926"/>
                  </a:cubicBezTo>
                  <a:cubicBezTo>
                    <a:pt x="78408" y="60943"/>
                    <a:pt x="80798" y="59548"/>
                    <a:pt x="81575" y="59078"/>
                  </a:cubicBezTo>
                  <a:cubicBezTo>
                    <a:pt x="81633" y="59039"/>
                    <a:pt x="81657" y="58965"/>
                    <a:pt x="81628" y="58900"/>
                  </a:cubicBezTo>
                  <a:cubicBezTo>
                    <a:pt x="77455" y="49147"/>
                    <a:pt x="69551" y="29500"/>
                    <a:pt x="63524" y="7455"/>
                  </a:cubicBezTo>
                  <a:cubicBezTo>
                    <a:pt x="62841" y="4973"/>
                    <a:pt x="62104" y="2493"/>
                    <a:pt x="61331" y="104"/>
                  </a:cubicBezTo>
                  <a:cubicBezTo>
                    <a:pt x="61317" y="63"/>
                    <a:pt x="61286" y="28"/>
                    <a:pt x="61249" y="12"/>
                  </a:cubicBezTo>
                  <a:cubicBezTo>
                    <a:pt x="61232" y="4"/>
                    <a:pt x="61214" y="1"/>
                    <a:pt x="61197"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3778275" y="4915475"/>
              <a:ext cx="1369625" cy="556350"/>
            </a:xfrm>
            <a:custGeom>
              <a:rect b="b" l="l" r="r" t="t"/>
              <a:pathLst>
                <a:path extrusionOk="0" h="22254" w="54785">
                  <a:moveTo>
                    <a:pt x="54559" y="1"/>
                  </a:moveTo>
                  <a:cubicBezTo>
                    <a:pt x="54540" y="1"/>
                    <a:pt x="54522" y="4"/>
                    <a:pt x="54504" y="10"/>
                  </a:cubicBezTo>
                  <a:cubicBezTo>
                    <a:pt x="54477" y="20"/>
                    <a:pt x="54453" y="37"/>
                    <a:pt x="54436" y="59"/>
                  </a:cubicBezTo>
                  <a:cubicBezTo>
                    <a:pt x="52212" y="3063"/>
                    <a:pt x="48468" y="5974"/>
                    <a:pt x="43259" y="8771"/>
                  </a:cubicBezTo>
                  <a:cubicBezTo>
                    <a:pt x="39360" y="10870"/>
                    <a:pt x="34656" y="12895"/>
                    <a:pt x="29149" y="14847"/>
                  </a:cubicBezTo>
                  <a:cubicBezTo>
                    <a:pt x="23506" y="16844"/>
                    <a:pt x="18481" y="18248"/>
                    <a:pt x="14072" y="19062"/>
                  </a:cubicBezTo>
                  <a:cubicBezTo>
                    <a:pt x="11025" y="19628"/>
                    <a:pt x="8276" y="19912"/>
                    <a:pt x="5833" y="19912"/>
                  </a:cubicBezTo>
                  <a:cubicBezTo>
                    <a:pt x="3724" y="19912"/>
                    <a:pt x="1841" y="19700"/>
                    <a:pt x="191" y="19277"/>
                  </a:cubicBezTo>
                  <a:cubicBezTo>
                    <a:pt x="179" y="19274"/>
                    <a:pt x="167" y="19272"/>
                    <a:pt x="155" y="19272"/>
                  </a:cubicBezTo>
                  <a:cubicBezTo>
                    <a:pt x="110" y="19272"/>
                    <a:pt x="68" y="19293"/>
                    <a:pt x="39" y="19330"/>
                  </a:cubicBezTo>
                  <a:cubicBezTo>
                    <a:pt x="1" y="19379"/>
                    <a:pt x="1" y="19448"/>
                    <a:pt x="37" y="19496"/>
                  </a:cubicBezTo>
                  <a:cubicBezTo>
                    <a:pt x="653" y="20392"/>
                    <a:pt x="2032" y="21930"/>
                    <a:pt x="4403" y="22147"/>
                  </a:cubicBezTo>
                  <a:cubicBezTo>
                    <a:pt x="5067" y="22210"/>
                    <a:pt x="5808" y="22253"/>
                    <a:pt x="6658" y="22253"/>
                  </a:cubicBezTo>
                  <a:cubicBezTo>
                    <a:pt x="8813" y="22253"/>
                    <a:pt x="11674" y="21976"/>
                    <a:pt x="15783" y="21038"/>
                  </a:cubicBezTo>
                  <a:lnTo>
                    <a:pt x="15789" y="21036"/>
                  </a:lnTo>
                  <a:cubicBezTo>
                    <a:pt x="19392" y="20216"/>
                    <a:pt x="23954" y="18890"/>
                    <a:pt x="29840" y="16805"/>
                  </a:cubicBezTo>
                  <a:cubicBezTo>
                    <a:pt x="35554" y="14780"/>
                    <a:pt x="39849" y="12985"/>
                    <a:pt x="43126" y="11388"/>
                  </a:cubicBezTo>
                  <a:cubicBezTo>
                    <a:pt x="48605" y="8728"/>
                    <a:pt x="51255" y="6623"/>
                    <a:pt x="52969" y="4943"/>
                  </a:cubicBezTo>
                  <a:cubicBezTo>
                    <a:pt x="54678" y="3277"/>
                    <a:pt x="54784" y="1215"/>
                    <a:pt x="54692" y="135"/>
                  </a:cubicBezTo>
                  <a:cubicBezTo>
                    <a:pt x="54686" y="76"/>
                    <a:pt x="54645" y="24"/>
                    <a:pt x="54594" y="4"/>
                  </a:cubicBezTo>
                  <a:cubicBezTo>
                    <a:pt x="54582" y="2"/>
                    <a:pt x="54571" y="1"/>
                    <a:pt x="54559"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3559300" y="4475225"/>
              <a:ext cx="1648475" cy="931175"/>
            </a:xfrm>
            <a:custGeom>
              <a:rect b="b" l="l" r="r" t="t"/>
              <a:pathLst>
                <a:path extrusionOk="0" h="37247" w="65939">
                  <a:moveTo>
                    <a:pt x="7031" y="26604"/>
                  </a:moveTo>
                  <a:cubicBezTo>
                    <a:pt x="7037" y="26682"/>
                    <a:pt x="7039" y="26759"/>
                    <a:pt x="7047" y="26835"/>
                  </a:cubicBezTo>
                  <a:cubicBezTo>
                    <a:pt x="7035" y="26759"/>
                    <a:pt x="7029" y="26682"/>
                    <a:pt x="7027" y="26606"/>
                  </a:cubicBezTo>
                  <a:lnTo>
                    <a:pt x="7031" y="26604"/>
                  </a:lnTo>
                  <a:close/>
                  <a:moveTo>
                    <a:pt x="60316" y="0"/>
                  </a:moveTo>
                  <a:cubicBezTo>
                    <a:pt x="60300" y="0"/>
                    <a:pt x="60284" y="3"/>
                    <a:pt x="60270" y="9"/>
                  </a:cubicBezTo>
                  <a:lnTo>
                    <a:pt x="60243" y="19"/>
                  </a:lnTo>
                  <a:cubicBezTo>
                    <a:pt x="59459" y="490"/>
                    <a:pt x="57068" y="1873"/>
                    <a:pt x="53007" y="3843"/>
                  </a:cubicBezTo>
                  <a:lnTo>
                    <a:pt x="53009" y="3847"/>
                  </a:lnTo>
                  <a:cubicBezTo>
                    <a:pt x="48121" y="6212"/>
                    <a:pt x="40819" y="9424"/>
                    <a:pt x="30982" y="12910"/>
                  </a:cubicBezTo>
                  <a:cubicBezTo>
                    <a:pt x="20970" y="16458"/>
                    <a:pt x="13177" y="18571"/>
                    <a:pt x="7886" y="19797"/>
                  </a:cubicBezTo>
                  <a:cubicBezTo>
                    <a:pt x="3653" y="20779"/>
                    <a:pt x="1016" y="21190"/>
                    <a:pt x="132" y="21317"/>
                  </a:cubicBezTo>
                  <a:lnTo>
                    <a:pt x="105" y="21327"/>
                  </a:lnTo>
                  <a:cubicBezTo>
                    <a:pt x="79" y="21338"/>
                    <a:pt x="52" y="21358"/>
                    <a:pt x="34" y="21383"/>
                  </a:cubicBezTo>
                  <a:cubicBezTo>
                    <a:pt x="9" y="21415"/>
                    <a:pt x="1" y="21460"/>
                    <a:pt x="13" y="21501"/>
                  </a:cubicBezTo>
                  <a:cubicBezTo>
                    <a:pt x="1190" y="25677"/>
                    <a:pt x="1803" y="28136"/>
                    <a:pt x="1814" y="28214"/>
                  </a:cubicBezTo>
                  <a:cubicBezTo>
                    <a:pt x="1810" y="28253"/>
                    <a:pt x="1484" y="32038"/>
                    <a:pt x="4821" y="34657"/>
                  </a:cubicBezTo>
                  <a:cubicBezTo>
                    <a:pt x="6619" y="36066"/>
                    <a:pt x="9610" y="37246"/>
                    <a:pt x="14578" y="37246"/>
                  </a:cubicBezTo>
                  <a:cubicBezTo>
                    <a:pt x="16433" y="37246"/>
                    <a:pt x="18565" y="37081"/>
                    <a:pt x="21013" y="36703"/>
                  </a:cubicBezTo>
                  <a:cubicBezTo>
                    <a:pt x="21015" y="36701"/>
                    <a:pt x="21016" y="36701"/>
                    <a:pt x="21017" y="36701"/>
                  </a:cubicBezTo>
                  <a:cubicBezTo>
                    <a:pt x="21018" y="36701"/>
                    <a:pt x="21019" y="36701"/>
                    <a:pt x="21019" y="36701"/>
                  </a:cubicBezTo>
                  <a:cubicBezTo>
                    <a:pt x="21021" y="36701"/>
                    <a:pt x="21022" y="36700"/>
                    <a:pt x="21023" y="36696"/>
                  </a:cubicBezTo>
                  <a:cubicBezTo>
                    <a:pt x="25489" y="36009"/>
                    <a:pt x="30997" y="34605"/>
                    <a:pt x="37816" y="32191"/>
                  </a:cubicBezTo>
                  <a:cubicBezTo>
                    <a:pt x="44250" y="29912"/>
                    <a:pt x="49213" y="27666"/>
                    <a:pt x="53031" y="25511"/>
                  </a:cubicBezTo>
                  <a:cubicBezTo>
                    <a:pt x="53032" y="25512"/>
                    <a:pt x="53033" y="25512"/>
                    <a:pt x="53034" y="25512"/>
                  </a:cubicBezTo>
                  <a:cubicBezTo>
                    <a:pt x="53040" y="25512"/>
                    <a:pt x="53042" y="25506"/>
                    <a:pt x="53047" y="25501"/>
                  </a:cubicBezTo>
                  <a:cubicBezTo>
                    <a:pt x="61432" y="20765"/>
                    <a:pt x="64284" y="16481"/>
                    <a:pt x="65002" y="13338"/>
                  </a:cubicBezTo>
                  <a:cubicBezTo>
                    <a:pt x="65939" y="9197"/>
                    <a:pt x="63302" y="6462"/>
                    <a:pt x="63248" y="6394"/>
                  </a:cubicBezTo>
                  <a:cubicBezTo>
                    <a:pt x="63238" y="6370"/>
                    <a:pt x="62164" y="4072"/>
                    <a:pt x="60448" y="84"/>
                  </a:cubicBezTo>
                  <a:cubicBezTo>
                    <a:pt x="60431" y="48"/>
                    <a:pt x="60398" y="17"/>
                    <a:pt x="60358" y="7"/>
                  </a:cubicBezTo>
                  <a:cubicBezTo>
                    <a:pt x="60344" y="2"/>
                    <a:pt x="60330" y="0"/>
                    <a:pt x="60316"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2492575" y="410175"/>
              <a:ext cx="718400" cy="386975"/>
            </a:xfrm>
            <a:custGeom>
              <a:rect b="b" l="l" r="r" t="t"/>
              <a:pathLst>
                <a:path extrusionOk="0" h="15479" w="28736">
                  <a:moveTo>
                    <a:pt x="26153" y="1"/>
                  </a:moveTo>
                  <a:cubicBezTo>
                    <a:pt x="26136" y="1"/>
                    <a:pt x="26118" y="3"/>
                    <a:pt x="26100" y="7"/>
                  </a:cubicBezTo>
                  <a:cubicBezTo>
                    <a:pt x="26090" y="13"/>
                    <a:pt x="26082" y="19"/>
                    <a:pt x="26076" y="23"/>
                  </a:cubicBezTo>
                  <a:cubicBezTo>
                    <a:pt x="25341" y="489"/>
                    <a:pt x="24066" y="1158"/>
                    <a:pt x="21877" y="2106"/>
                  </a:cubicBezTo>
                  <a:cubicBezTo>
                    <a:pt x="19893" y="2959"/>
                    <a:pt x="17155" y="4035"/>
                    <a:pt x="13374" y="5373"/>
                  </a:cubicBezTo>
                  <a:cubicBezTo>
                    <a:pt x="9424" y="6775"/>
                    <a:pt x="6539" y="7681"/>
                    <a:pt x="4434" y="8268"/>
                  </a:cubicBezTo>
                  <a:cubicBezTo>
                    <a:pt x="2298" y="8853"/>
                    <a:pt x="966" y="9113"/>
                    <a:pt x="137" y="9211"/>
                  </a:cubicBezTo>
                  <a:cubicBezTo>
                    <a:pt x="129" y="9215"/>
                    <a:pt x="119" y="9215"/>
                    <a:pt x="109" y="9217"/>
                  </a:cubicBezTo>
                  <a:cubicBezTo>
                    <a:pt x="37" y="9242"/>
                    <a:pt x="0" y="9318"/>
                    <a:pt x="17" y="9389"/>
                  </a:cubicBezTo>
                  <a:lnTo>
                    <a:pt x="1089" y="14013"/>
                  </a:lnTo>
                  <a:cubicBezTo>
                    <a:pt x="1408" y="14914"/>
                    <a:pt x="2251" y="15478"/>
                    <a:pt x="3178" y="15478"/>
                  </a:cubicBezTo>
                  <a:cubicBezTo>
                    <a:pt x="3369" y="15478"/>
                    <a:pt x="3564" y="15454"/>
                    <a:pt x="3759" y="15404"/>
                  </a:cubicBezTo>
                  <a:cubicBezTo>
                    <a:pt x="4536" y="15206"/>
                    <a:pt x="5473" y="14954"/>
                    <a:pt x="6568" y="14639"/>
                  </a:cubicBezTo>
                  <a:cubicBezTo>
                    <a:pt x="8912" y="13974"/>
                    <a:pt x="11953" y="13025"/>
                    <a:pt x="15623" y="11724"/>
                  </a:cubicBezTo>
                  <a:cubicBezTo>
                    <a:pt x="19138" y="10478"/>
                    <a:pt x="21996" y="9342"/>
                    <a:pt x="24204" y="8409"/>
                  </a:cubicBezTo>
                  <a:cubicBezTo>
                    <a:pt x="25378" y="7910"/>
                    <a:pt x="26362" y="7478"/>
                    <a:pt x="27158" y="7112"/>
                  </a:cubicBezTo>
                  <a:cubicBezTo>
                    <a:pt x="28224" y="6623"/>
                    <a:pt x="28735" y="5422"/>
                    <a:pt x="28334" y="4305"/>
                  </a:cubicBezTo>
                  <a:lnTo>
                    <a:pt x="26280" y="84"/>
                  </a:lnTo>
                  <a:cubicBezTo>
                    <a:pt x="26260" y="48"/>
                    <a:pt x="26229" y="21"/>
                    <a:pt x="26190" y="5"/>
                  </a:cubicBezTo>
                  <a:cubicBezTo>
                    <a:pt x="26178" y="2"/>
                    <a:pt x="26166" y="1"/>
                    <a:pt x="26153"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2580500" y="591750"/>
              <a:ext cx="1972850" cy="2934150"/>
            </a:xfrm>
            <a:custGeom>
              <a:rect b="b" l="l" r="r" t="t"/>
              <a:pathLst>
                <a:path extrusionOk="0" h="117366" w="78914">
                  <a:moveTo>
                    <a:pt x="9436" y="40164"/>
                  </a:moveTo>
                  <a:cubicBezTo>
                    <a:pt x="9630" y="40796"/>
                    <a:pt x="9810" y="41424"/>
                    <a:pt x="9974" y="42061"/>
                  </a:cubicBezTo>
                  <a:cubicBezTo>
                    <a:pt x="9804" y="41431"/>
                    <a:pt x="9622" y="40798"/>
                    <a:pt x="9432" y="40166"/>
                  </a:cubicBezTo>
                  <a:lnTo>
                    <a:pt x="9436" y="40164"/>
                  </a:lnTo>
                  <a:close/>
                  <a:moveTo>
                    <a:pt x="57930" y="63631"/>
                  </a:moveTo>
                  <a:lnTo>
                    <a:pt x="57975" y="63762"/>
                  </a:lnTo>
                  <a:lnTo>
                    <a:pt x="58812" y="65176"/>
                  </a:lnTo>
                  <a:lnTo>
                    <a:pt x="57971" y="63764"/>
                  </a:lnTo>
                  <a:lnTo>
                    <a:pt x="57930" y="63631"/>
                  </a:lnTo>
                  <a:close/>
                  <a:moveTo>
                    <a:pt x="62605" y="68838"/>
                  </a:moveTo>
                  <a:lnTo>
                    <a:pt x="62648" y="68963"/>
                  </a:lnTo>
                  <a:cubicBezTo>
                    <a:pt x="62814" y="69184"/>
                    <a:pt x="62973" y="69406"/>
                    <a:pt x="63133" y="69630"/>
                  </a:cubicBezTo>
                  <a:lnTo>
                    <a:pt x="63133" y="69630"/>
                  </a:lnTo>
                  <a:cubicBezTo>
                    <a:pt x="62972" y="69405"/>
                    <a:pt x="62809" y="69185"/>
                    <a:pt x="62642" y="68963"/>
                  </a:cubicBezTo>
                  <a:lnTo>
                    <a:pt x="62605" y="68838"/>
                  </a:lnTo>
                  <a:close/>
                  <a:moveTo>
                    <a:pt x="65312" y="72997"/>
                  </a:moveTo>
                  <a:cubicBezTo>
                    <a:pt x="65789" y="73807"/>
                    <a:pt x="66233" y="74630"/>
                    <a:pt x="66660" y="75458"/>
                  </a:cubicBezTo>
                  <a:cubicBezTo>
                    <a:pt x="66231" y="74628"/>
                    <a:pt x="65783" y="73809"/>
                    <a:pt x="65312" y="72997"/>
                  </a:cubicBezTo>
                  <a:close/>
                  <a:moveTo>
                    <a:pt x="16382" y="100069"/>
                  </a:moveTo>
                  <a:cubicBezTo>
                    <a:pt x="16402" y="100173"/>
                    <a:pt x="16429" y="100280"/>
                    <a:pt x="16451" y="100382"/>
                  </a:cubicBezTo>
                  <a:cubicBezTo>
                    <a:pt x="16423" y="100282"/>
                    <a:pt x="16402" y="100173"/>
                    <a:pt x="16378" y="100071"/>
                  </a:cubicBezTo>
                  <a:lnTo>
                    <a:pt x="16382" y="100069"/>
                  </a:lnTo>
                  <a:close/>
                  <a:moveTo>
                    <a:pt x="24002" y="0"/>
                  </a:moveTo>
                  <a:cubicBezTo>
                    <a:pt x="23985" y="0"/>
                    <a:pt x="23968" y="3"/>
                    <a:pt x="23952" y="9"/>
                  </a:cubicBezTo>
                  <a:lnTo>
                    <a:pt x="23931" y="15"/>
                  </a:lnTo>
                  <a:lnTo>
                    <a:pt x="23856" y="62"/>
                  </a:lnTo>
                  <a:cubicBezTo>
                    <a:pt x="23825" y="80"/>
                    <a:pt x="23796" y="101"/>
                    <a:pt x="23764" y="113"/>
                  </a:cubicBezTo>
                  <a:cubicBezTo>
                    <a:pt x="22837" y="537"/>
                    <a:pt x="21652" y="1062"/>
                    <a:pt x="20216" y="1660"/>
                  </a:cubicBezTo>
                  <a:cubicBezTo>
                    <a:pt x="18096" y="2546"/>
                    <a:pt x="15418" y="3591"/>
                    <a:pt x="12200" y="4729"/>
                  </a:cubicBezTo>
                  <a:cubicBezTo>
                    <a:pt x="8849" y="5915"/>
                    <a:pt x="6015" y="6811"/>
                    <a:pt x="3765" y="7468"/>
                  </a:cubicBezTo>
                  <a:cubicBezTo>
                    <a:pt x="2390" y="7869"/>
                    <a:pt x="1238" y="8182"/>
                    <a:pt x="309" y="8417"/>
                  </a:cubicBezTo>
                  <a:cubicBezTo>
                    <a:pt x="276" y="8430"/>
                    <a:pt x="240" y="8430"/>
                    <a:pt x="207" y="8434"/>
                  </a:cubicBezTo>
                  <a:lnTo>
                    <a:pt x="119" y="8448"/>
                  </a:lnTo>
                  <a:lnTo>
                    <a:pt x="98" y="8454"/>
                  </a:lnTo>
                  <a:cubicBezTo>
                    <a:pt x="72" y="8469"/>
                    <a:pt x="45" y="8485"/>
                    <a:pt x="27" y="8512"/>
                  </a:cubicBezTo>
                  <a:cubicBezTo>
                    <a:pt x="6" y="8544"/>
                    <a:pt x="0" y="8583"/>
                    <a:pt x="13" y="8622"/>
                  </a:cubicBezTo>
                  <a:cubicBezTo>
                    <a:pt x="727" y="11611"/>
                    <a:pt x="7055" y="38374"/>
                    <a:pt x="8174" y="57213"/>
                  </a:cubicBezTo>
                  <a:cubicBezTo>
                    <a:pt x="8378" y="60656"/>
                    <a:pt x="8487" y="64061"/>
                    <a:pt x="8599" y="67350"/>
                  </a:cubicBezTo>
                  <a:cubicBezTo>
                    <a:pt x="9078" y="81617"/>
                    <a:pt x="9575" y="96376"/>
                    <a:pt x="17554" y="117271"/>
                  </a:cubicBezTo>
                  <a:cubicBezTo>
                    <a:pt x="17575" y="117328"/>
                    <a:pt x="17632" y="117366"/>
                    <a:pt x="17692" y="117366"/>
                  </a:cubicBezTo>
                  <a:cubicBezTo>
                    <a:pt x="17701" y="117366"/>
                    <a:pt x="17711" y="117365"/>
                    <a:pt x="17720" y="117363"/>
                  </a:cubicBezTo>
                  <a:cubicBezTo>
                    <a:pt x="18563" y="117173"/>
                    <a:pt x="20993" y="116606"/>
                    <a:pt x="24893" y="115526"/>
                  </a:cubicBezTo>
                  <a:cubicBezTo>
                    <a:pt x="30214" y="114061"/>
                    <a:pt x="38271" y="111639"/>
                    <a:pt x="48759" y="107923"/>
                  </a:cubicBezTo>
                  <a:cubicBezTo>
                    <a:pt x="59062" y="104273"/>
                    <a:pt x="66759" y="101125"/>
                    <a:pt x="71824" y="98923"/>
                  </a:cubicBezTo>
                  <a:cubicBezTo>
                    <a:pt x="75689" y="97243"/>
                    <a:pt x="78023" y="96106"/>
                    <a:pt x="78815" y="95717"/>
                  </a:cubicBezTo>
                  <a:cubicBezTo>
                    <a:pt x="78883" y="95682"/>
                    <a:pt x="78913" y="95607"/>
                    <a:pt x="78887" y="95539"/>
                  </a:cubicBezTo>
                  <a:cubicBezTo>
                    <a:pt x="71939" y="74286"/>
                    <a:pt x="63031" y="62504"/>
                    <a:pt x="54422" y="51116"/>
                  </a:cubicBezTo>
                  <a:cubicBezTo>
                    <a:pt x="52439" y="48489"/>
                    <a:pt x="50381" y="45776"/>
                    <a:pt x="48370" y="42969"/>
                  </a:cubicBezTo>
                  <a:cubicBezTo>
                    <a:pt x="37381" y="27631"/>
                    <a:pt x="25451" y="2853"/>
                    <a:pt x="24124" y="80"/>
                  </a:cubicBezTo>
                  <a:cubicBezTo>
                    <a:pt x="24107" y="44"/>
                    <a:pt x="24081" y="15"/>
                    <a:pt x="24042" y="5"/>
                  </a:cubicBezTo>
                  <a:cubicBezTo>
                    <a:pt x="24028" y="2"/>
                    <a:pt x="24015" y="0"/>
                    <a:pt x="24002"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2426500" y="241850"/>
              <a:ext cx="738275" cy="393250"/>
            </a:xfrm>
            <a:custGeom>
              <a:rect b="b" l="l" r="r" t="t"/>
              <a:pathLst>
                <a:path extrusionOk="0" h="15730" w="29531">
                  <a:moveTo>
                    <a:pt x="23623" y="1"/>
                  </a:moveTo>
                  <a:cubicBezTo>
                    <a:pt x="22500" y="1"/>
                    <a:pt x="21283" y="147"/>
                    <a:pt x="20079" y="371"/>
                  </a:cubicBezTo>
                  <a:cubicBezTo>
                    <a:pt x="17589" y="825"/>
                    <a:pt x="15166" y="1613"/>
                    <a:pt x="13755" y="2112"/>
                  </a:cubicBezTo>
                  <a:cubicBezTo>
                    <a:pt x="13067" y="2355"/>
                    <a:pt x="12646" y="2521"/>
                    <a:pt x="12619" y="2531"/>
                  </a:cubicBezTo>
                  <a:cubicBezTo>
                    <a:pt x="12597" y="2539"/>
                    <a:pt x="12169" y="2672"/>
                    <a:pt x="11490" y="2912"/>
                  </a:cubicBezTo>
                  <a:cubicBezTo>
                    <a:pt x="9990" y="3442"/>
                    <a:pt x="7412" y="4442"/>
                    <a:pt x="5086" y="5758"/>
                  </a:cubicBezTo>
                  <a:lnTo>
                    <a:pt x="5080" y="5762"/>
                  </a:lnTo>
                  <a:cubicBezTo>
                    <a:pt x="2985" y="6942"/>
                    <a:pt x="1107" y="8380"/>
                    <a:pt x="399" y="9964"/>
                  </a:cubicBezTo>
                  <a:cubicBezTo>
                    <a:pt x="4" y="10840"/>
                    <a:pt x="0" y="11674"/>
                    <a:pt x="387" y="12505"/>
                  </a:cubicBezTo>
                  <a:lnTo>
                    <a:pt x="1477" y="15603"/>
                  </a:lnTo>
                  <a:cubicBezTo>
                    <a:pt x="1494" y="15652"/>
                    <a:pt x="1534" y="15686"/>
                    <a:pt x="1584" y="15699"/>
                  </a:cubicBezTo>
                  <a:cubicBezTo>
                    <a:pt x="1661" y="15715"/>
                    <a:pt x="1782" y="15729"/>
                    <a:pt x="1968" y="15729"/>
                  </a:cubicBezTo>
                  <a:cubicBezTo>
                    <a:pt x="2469" y="15729"/>
                    <a:pt x="3442" y="15625"/>
                    <a:pt x="5315" y="15171"/>
                  </a:cubicBezTo>
                  <a:cubicBezTo>
                    <a:pt x="7461" y="14649"/>
                    <a:pt x="10786" y="13659"/>
                    <a:pt x="15923" y="11840"/>
                  </a:cubicBezTo>
                  <a:cubicBezTo>
                    <a:pt x="20842" y="10097"/>
                    <a:pt x="23986" y="8808"/>
                    <a:pt x="25997" y="7869"/>
                  </a:cubicBezTo>
                  <a:cubicBezTo>
                    <a:pt x="28606" y="6660"/>
                    <a:pt x="29306" y="6046"/>
                    <a:pt x="29492" y="5815"/>
                  </a:cubicBezTo>
                  <a:cubicBezTo>
                    <a:pt x="29523" y="5774"/>
                    <a:pt x="29531" y="5721"/>
                    <a:pt x="29516" y="5672"/>
                  </a:cubicBezTo>
                  <a:lnTo>
                    <a:pt x="28426" y="2613"/>
                  </a:lnTo>
                  <a:cubicBezTo>
                    <a:pt x="28191" y="1698"/>
                    <a:pt x="27663" y="1040"/>
                    <a:pt x="26808" y="608"/>
                  </a:cubicBezTo>
                  <a:cubicBezTo>
                    <a:pt x="25950" y="173"/>
                    <a:pt x="24843" y="1"/>
                    <a:pt x="23623"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2368525" y="301700"/>
              <a:ext cx="457300" cy="360875"/>
            </a:xfrm>
            <a:custGeom>
              <a:rect b="b" l="l" r="r" t="t"/>
              <a:pathLst>
                <a:path extrusionOk="0" fill="none" h="14435" w="18292">
                  <a:moveTo>
                    <a:pt x="14895" y="0"/>
                  </a:moveTo>
                  <a:cubicBezTo>
                    <a:pt x="14895" y="0"/>
                    <a:pt x="1" y="4589"/>
                    <a:pt x="2581" y="10183"/>
                  </a:cubicBezTo>
                  <a:lnTo>
                    <a:pt x="3708" y="13380"/>
                  </a:lnTo>
                  <a:cubicBezTo>
                    <a:pt x="3708" y="13380"/>
                    <a:pt x="4602" y="14434"/>
                    <a:pt x="18291" y="958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2487700" y="638000"/>
              <a:ext cx="396750" cy="168450"/>
            </a:xfrm>
            <a:custGeom>
              <a:rect b="b" l="l" r="r" t="t"/>
              <a:pathLst>
                <a:path extrusionOk="0" fill="none" h="6738" w="15870">
                  <a:moveTo>
                    <a:pt x="1" y="0"/>
                  </a:moveTo>
                  <a:lnTo>
                    <a:pt x="1141" y="4914"/>
                  </a:lnTo>
                  <a:cubicBezTo>
                    <a:pt x="1556" y="6081"/>
                    <a:pt x="2792" y="6737"/>
                    <a:pt x="3991" y="6430"/>
                  </a:cubicBezTo>
                  <a:cubicBezTo>
                    <a:pt x="6290" y="5839"/>
                    <a:pt x="10374" y="4693"/>
                    <a:pt x="15869" y="274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2575425" y="800550"/>
              <a:ext cx="1930350" cy="4819600"/>
            </a:xfrm>
            <a:custGeom>
              <a:rect b="b" l="l" r="r" t="t"/>
              <a:pathLst>
                <a:path extrusionOk="0" fill="none" h="192784" w="77214">
                  <a:moveTo>
                    <a:pt x="1" y="0"/>
                  </a:moveTo>
                  <a:cubicBezTo>
                    <a:pt x="1" y="0"/>
                    <a:pt x="7039" y="28749"/>
                    <a:pt x="8229" y="48867"/>
                  </a:cubicBezTo>
                  <a:cubicBezTo>
                    <a:pt x="9422" y="68987"/>
                    <a:pt x="7487" y="86395"/>
                    <a:pt x="20761" y="116618"/>
                  </a:cubicBezTo>
                  <a:cubicBezTo>
                    <a:pt x="34037" y="146842"/>
                    <a:pt x="41021" y="175183"/>
                    <a:pt x="41021" y="175183"/>
                  </a:cubicBezTo>
                  <a:cubicBezTo>
                    <a:pt x="41021" y="175183"/>
                    <a:pt x="39184" y="192784"/>
                    <a:pt x="77214" y="179311"/>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3554000" y="4794600"/>
              <a:ext cx="778650" cy="211100"/>
            </a:xfrm>
            <a:custGeom>
              <a:rect b="b" l="l" r="r" t="t"/>
              <a:pathLst>
                <a:path extrusionOk="0" fill="none" h="8444" w="31146">
                  <a:moveTo>
                    <a:pt x="0" y="8444"/>
                  </a:moveTo>
                  <a:cubicBezTo>
                    <a:pt x="0" y="8444"/>
                    <a:pt x="11015" y="7132"/>
                    <a:pt x="3114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3018075" y="3293250"/>
              <a:ext cx="782625" cy="237450"/>
            </a:xfrm>
            <a:custGeom>
              <a:rect b="b" l="l" r="r" t="t"/>
              <a:pathLst>
                <a:path extrusionOk="0" fill="none" h="9498" w="31305">
                  <a:moveTo>
                    <a:pt x="0" y="9497"/>
                  </a:moveTo>
                  <a:cubicBezTo>
                    <a:pt x="0" y="9497"/>
                    <a:pt x="11175" y="7130"/>
                    <a:pt x="3130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2740900" y="156475"/>
              <a:ext cx="427875" cy="384775"/>
            </a:xfrm>
            <a:custGeom>
              <a:rect b="b" l="l" r="r" t="t"/>
              <a:pathLst>
                <a:path extrusionOk="0" fill="none" h="15391" w="17115">
                  <a:moveTo>
                    <a:pt x="0" y="5809"/>
                  </a:moveTo>
                  <a:cubicBezTo>
                    <a:pt x="0" y="5809"/>
                    <a:pt x="14463" y="1"/>
                    <a:pt x="15979" y="5969"/>
                  </a:cubicBezTo>
                  <a:lnTo>
                    <a:pt x="17114" y="9160"/>
                  </a:lnTo>
                  <a:cubicBezTo>
                    <a:pt x="17114" y="9160"/>
                    <a:pt x="17084" y="10541"/>
                    <a:pt x="3394" y="1539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a:off x="2884325" y="403575"/>
              <a:ext cx="330525" cy="303125"/>
            </a:xfrm>
            <a:custGeom>
              <a:rect b="b" l="l" r="r" t="t"/>
              <a:pathLst>
                <a:path extrusionOk="0" fill="none" h="12125" w="13221">
                  <a:moveTo>
                    <a:pt x="10600" y="1"/>
                  </a:moveTo>
                  <a:lnTo>
                    <a:pt x="12809" y="4538"/>
                  </a:lnTo>
                  <a:cubicBezTo>
                    <a:pt x="13221" y="5705"/>
                    <a:pt x="12677" y="6996"/>
                    <a:pt x="11549" y="7509"/>
                  </a:cubicBezTo>
                  <a:cubicBezTo>
                    <a:pt x="9391" y="8499"/>
                    <a:pt x="5495" y="10179"/>
                    <a:pt x="0" y="1212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3183525" y="585100"/>
              <a:ext cx="2272875" cy="4698250"/>
            </a:xfrm>
            <a:custGeom>
              <a:rect b="b" l="l" r="r" t="t"/>
              <a:pathLst>
                <a:path extrusionOk="0" fill="none" h="187930" w="90915">
                  <a:moveTo>
                    <a:pt x="1" y="1"/>
                  </a:moveTo>
                  <a:cubicBezTo>
                    <a:pt x="1" y="1"/>
                    <a:pt x="12628" y="26765"/>
                    <a:pt x="24370" y="43151"/>
                  </a:cubicBezTo>
                  <a:cubicBezTo>
                    <a:pt x="36109" y="59537"/>
                    <a:pt x="48573" y="71843"/>
                    <a:pt x="57282" y="103680"/>
                  </a:cubicBezTo>
                  <a:cubicBezTo>
                    <a:pt x="65994" y="135517"/>
                    <a:pt x="78410" y="161938"/>
                    <a:pt x="78410" y="161938"/>
                  </a:cubicBezTo>
                  <a:cubicBezTo>
                    <a:pt x="78410" y="161938"/>
                    <a:pt x="90915" y="174457"/>
                    <a:pt x="52890" y="1879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4332625" y="4468525"/>
              <a:ext cx="737825" cy="326150"/>
            </a:xfrm>
            <a:custGeom>
              <a:rect b="b" l="l" r="r" t="t"/>
              <a:pathLst>
                <a:path extrusionOk="0" fill="none" h="13046" w="29513">
                  <a:moveTo>
                    <a:pt x="29513" y="1"/>
                  </a:moveTo>
                  <a:cubicBezTo>
                    <a:pt x="29513" y="1"/>
                    <a:pt x="20126" y="5915"/>
                    <a:pt x="0" y="1304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3800725" y="2985025"/>
              <a:ext cx="757525" cy="308250"/>
            </a:xfrm>
            <a:custGeom>
              <a:rect b="b" l="l" r="r" t="t"/>
              <a:pathLst>
                <a:path extrusionOk="0" fill="none" h="12330" w="30301">
                  <a:moveTo>
                    <a:pt x="30301" y="1"/>
                  </a:moveTo>
                  <a:cubicBezTo>
                    <a:pt x="30301" y="1"/>
                    <a:pt x="20128" y="5199"/>
                    <a:pt x="1" y="123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3766975" y="5339025"/>
              <a:ext cx="758500" cy="141750"/>
            </a:xfrm>
            <a:custGeom>
              <a:rect b="b" l="l" r="r" t="t"/>
              <a:pathLst>
                <a:path extrusionOk="0" fill="none" h="5670" w="30340">
                  <a:moveTo>
                    <a:pt x="0" y="2026"/>
                  </a:moveTo>
                  <a:cubicBezTo>
                    <a:pt x="0" y="2026"/>
                    <a:pt x="1392" y="5035"/>
                    <a:pt x="4841" y="5352"/>
                  </a:cubicBezTo>
                  <a:cubicBezTo>
                    <a:pt x="8292" y="5669"/>
                    <a:pt x="14365" y="5659"/>
                    <a:pt x="30339"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4525450" y="4900825"/>
              <a:ext cx="641525" cy="438225"/>
            </a:xfrm>
            <a:custGeom>
              <a:rect b="b" l="l" r="r" t="t"/>
              <a:pathLst>
                <a:path extrusionOk="0" fill="none" h="17529" w="25661">
                  <a:moveTo>
                    <a:pt x="24848" y="1"/>
                  </a:moveTo>
                  <a:cubicBezTo>
                    <a:pt x="24848" y="1"/>
                    <a:pt x="25660" y="3217"/>
                    <a:pt x="23181" y="5635"/>
                  </a:cubicBezTo>
                  <a:cubicBezTo>
                    <a:pt x="20699" y="8056"/>
                    <a:pt x="15973" y="11871"/>
                    <a:pt x="0" y="1752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a:off x="2816275" y="1595750"/>
              <a:ext cx="130200" cy="1314000"/>
            </a:xfrm>
            <a:custGeom>
              <a:rect b="b" l="l" r="r" t="t"/>
              <a:pathLst>
                <a:path extrusionOk="0" fill="none" h="52560" w="5208">
                  <a:moveTo>
                    <a:pt x="4083" y="52560"/>
                  </a:moveTo>
                  <a:cubicBezTo>
                    <a:pt x="384" y="35317"/>
                    <a:pt x="5208" y="16848"/>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2965275" y="2002725"/>
              <a:ext cx="16400" cy="435100"/>
            </a:xfrm>
            <a:custGeom>
              <a:rect b="b" l="l" r="r" t="t"/>
              <a:pathLst>
                <a:path extrusionOk="0" fill="none" h="17404" w="656">
                  <a:moveTo>
                    <a:pt x="7" y="17403"/>
                  </a:moveTo>
                  <a:cubicBezTo>
                    <a:pt x="655" y="11621"/>
                    <a:pt x="655" y="5782"/>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3093200" y="2273600"/>
              <a:ext cx="7400" cy="117325"/>
            </a:xfrm>
            <a:custGeom>
              <a:rect b="b" l="l" r="r" t="t"/>
              <a:pathLst>
                <a:path extrusionOk="0" fill="none" h="4693" w="296">
                  <a:moveTo>
                    <a:pt x="295" y="4692"/>
                  </a:moveTo>
                  <a:cubicBezTo>
                    <a:pt x="99" y="3137"/>
                    <a:pt x="1" y="1570"/>
                    <a:pt x="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3211450" y="2450025"/>
              <a:ext cx="8575" cy="48350"/>
            </a:xfrm>
            <a:custGeom>
              <a:rect b="b" l="l" r="r" t="t"/>
              <a:pathLst>
                <a:path extrusionOk="0" fill="none" h="1934" w="343">
                  <a:moveTo>
                    <a:pt x="342" y="1934"/>
                  </a:moveTo>
                  <a:cubicBezTo>
                    <a:pt x="228" y="1289"/>
                    <a:pt x="115" y="64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3339175" y="2593175"/>
              <a:ext cx="46300" cy="154800"/>
            </a:xfrm>
            <a:custGeom>
              <a:rect b="b" l="l" r="r" t="t"/>
              <a:pathLst>
                <a:path extrusionOk="0" fill="none" h="6192" w="1852">
                  <a:moveTo>
                    <a:pt x="1852" y="6192"/>
                  </a:moveTo>
                  <a:cubicBezTo>
                    <a:pt x="1062" y="4185"/>
                    <a:pt x="444" y="211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2989975" y="3093450"/>
              <a:ext cx="23150" cy="77475"/>
            </a:xfrm>
            <a:custGeom>
              <a:rect b="b" l="l" r="r" t="t"/>
              <a:pathLst>
                <a:path extrusionOk="0" fill="none" h="3099" w="926">
                  <a:moveTo>
                    <a:pt x="926" y="3098"/>
                  </a:moveTo>
                  <a:cubicBezTo>
                    <a:pt x="533" y="2094"/>
                    <a:pt x="224" y="1057"/>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4146700" y="2315800"/>
              <a:ext cx="269775" cy="623375"/>
            </a:xfrm>
            <a:custGeom>
              <a:rect b="b" l="l" r="r" t="t"/>
              <a:pathLst>
                <a:path extrusionOk="0" fill="none" h="24935" w="10791">
                  <a:moveTo>
                    <a:pt x="10790" y="24934"/>
                  </a:moveTo>
                  <a:cubicBezTo>
                    <a:pt x="8166" y="16215"/>
                    <a:pt x="5444" y="729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4194725" y="2760800"/>
              <a:ext cx="26925" cy="76125"/>
            </a:xfrm>
            <a:custGeom>
              <a:rect b="b" l="l" r="r" t="t"/>
              <a:pathLst>
                <a:path extrusionOk="0" fill="none" h="3045" w="1077">
                  <a:moveTo>
                    <a:pt x="1077" y="3045"/>
                  </a:moveTo>
                  <a:cubicBezTo>
                    <a:pt x="719" y="2032"/>
                    <a:pt x="358" y="1015"/>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4029875" y="2185725"/>
              <a:ext cx="20950" cy="35425"/>
            </a:xfrm>
            <a:custGeom>
              <a:rect b="b" l="l" r="r" t="t"/>
              <a:pathLst>
                <a:path extrusionOk="0" fill="none" h="1417" w="838">
                  <a:moveTo>
                    <a:pt x="837" y="1417"/>
                  </a:moveTo>
                  <a:cubicBezTo>
                    <a:pt x="559" y="944"/>
                    <a:pt x="279" y="473"/>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3185325" y="734500"/>
              <a:ext cx="219500" cy="461550"/>
            </a:xfrm>
            <a:custGeom>
              <a:rect b="b" l="l" r="r" t="t"/>
              <a:pathLst>
                <a:path extrusionOk="0" fill="none" h="18462" w="8780">
                  <a:moveTo>
                    <a:pt x="8779" y="18461"/>
                  </a:moveTo>
                  <a:cubicBezTo>
                    <a:pt x="5854" y="12307"/>
                    <a:pt x="2926" y="6155"/>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3159900" y="854700"/>
              <a:ext cx="48300" cy="124175"/>
            </a:xfrm>
            <a:custGeom>
              <a:rect b="b" l="l" r="r" t="t"/>
              <a:pathLst>
                <a:path extrusionOk="0" fill="none" h="4967" w="1932">
                  <a:moveTo>
                    <a:pt x="1932" y="4966"/>
                  </a:moveTo>
                  <a:cubicBezTo>
                    <a:pt x="1195" y="3348"/>
                    <a:pt x="551" y="1691"/>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3075100" y="953275"/>
              <a:ext cx="33000" cy="69725"/>
            </a:xfrm>
            <a:custGeom>
              <a:rect b="b" l="l" r="r" t="t"/>
              <a:pathLst>
                <a:path extrusionOk="0" fill="none" h="2789" w="1320">
                  <a:moveTo>
                    <a:pt x="1320" y="2789"/>
                  </a:moveTo>
                  <a:cubicBezTo>
                    <a:pt x="673" y="1970"/>
                    <a:pt x="221" y="1019"/>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2754500" y="1041150"/>
              <a:ext cx="12550" cy="46975"/>
            </a:xfrm>
            <a:custGeom>
              <a:rect b="b" l="l" r="r" t="t"/>
              <a:pathLst>
                <a:path extrusionOk="0" fill="none" h="1879" w="502">
                  <a:moveTo>
                    <a:pt x="502" y="1878"/>
                  </a:moveTo>
                  <a:cubicBezTo>
                    <a:pt x="336" y="1250"/>
                    <a:pt x="166" y="62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3656750" y="5132900"/>
              <a:ext cx="25550" cy="124450"/>
            </a:xfrm>
            <a:custGeom>
              <a:rect b="b" l="l" r="r" t="t"/>
              <a:pathLst>
                <a:path extrusionOk="0" fill="none" h="4978" w="1022">
                  <a:moveTo>
                    <a:pt x="1021" y="4978"/>
                  </a:moveTo>
                  <a:cubicBezTo>
                    <a:pt x="356" y="4409"/>
                    <a:pt x="88" y="3495"/>
                    <a:pt x="43" y="2621"/>
                  </a:cubicBezTo>
                  <a:cubicBezTo>
                    <a:pt x="0" y="1745"/>
                    <a:pt x="142" y="874"/>
                    <a:pt x="14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3735000" y="5140300"/>
              <a:ext cx="10200" cy="35325"/>
            </a:xfrm>
            <a:custGeom>
              <a:rect b="b" l="l" r="r" t="t"/>
              <a:pathLst>
                <a:path extrusionOk="0" fill="none" h="1413" w="408">
                  <a:moveTo>
                    <a:pt x="408" y="1412"/>
                  </a:moveTo>
                  <a:cubicBezTo>
                    <a:pt x="156" y="983"/>
                    <a:pt x="17" y="496"/>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5065050" y="4645050"/>
              <a:ext cx="63050" cy="169775"/>
            </a:xfrm>
            <a:custGeom>
              <a:rect b="b" l="l" r="r" t="t"/>
              <a:pathLst>
                <a:path extrusionOk="0" fill="none" h="6791" w="2522">
                  <a:moveTo>
                    <a:pt x="2045" y="6791"/>
                  </a:moveTo>
                  <a:cubicBezTo>
                    <a:pt x="2521" y="4376"/>
                    <a:pt x="1732" y="1749"/>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5024350" y="4666775"/>
              <a:ext cx="19700" cy="31625"/>
            </a:xfrm>
            <a:custGeom>
              <a:rect b="b" l="l" r="r" t="t"/>
              <a:pathLst>
                <a:path extrusionOk="0" fill="none" h="1265" w="788">
                  <a:moveTo>
                    <a:pt x="788" y="1265"/>
                  </a:moveTo>
                  <a:cubicBezTo>
                    <a:pt x="524" y="841"/>
                    <a:pt x="262" y="42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3319625" y="3661450"/>
              <a:ext cx="10825" cy="30475"/>
            </a:xfrm>
            <a:custGeom>
              <a:rect b="b" l="l" r="r" t="t"/>
              <a:pathLst>
                <a:path extrusionOk="0" fill="none" h="1219" w="433">
                  <a:moveTo>
                    <a:pt x="432" y="1218"/>
                  </a:moveTo>
                  <a:cubicBezTo>
                    <a:pt x="289" y="811"/>
                    <a:pt x="146" y="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3670825" y="3952250"/>
              <a:ext cx="26775" cy="63325"/>
            </a:xfrm>
            <a:custGeom>
              <a:rect b="b" l="l" r="r" t="t"/>
              <a:pathLst>
                <a:path extrusionOk="0" fill="none" h="2533" w="1071">
                  <a:moveTo>
                    <a:pt x="1070" y="2533"/>
                  </a:moveTo>
                  <a:cubicBezTo>
                    <a:pt x="612" y="1735"/>
                    <a:pt x="252" y="88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4246625" y="3281725"/>
              <a:ext cx="9400" cy="26625"/>
            </a:xfrm>
            <a:custGeom>
              <a:rect b="b" l="l" r="r" t="t"/>
              <a:pathLst>
                <a:path extrusionOk="0" fill="none" h="1065" w="376">
                  <a:moveTo>
                    <a:pt x="375" y="1065"/>
                  </a:moveTo>
                  <a:cubicBezTo>
                    <a:pt x="251" y="711"/>
                    <a:pt x="126" y="355"/>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2"/>
          <p:cNvGrpSpPr/>
          <p:nvPr/>
        </p:nvGrpSpPr>
        <p:grpSpPr>
          <a:xfrm>
            <a:off x="2068008" y="4276192"/>
            <a:ext cx="1580757" cy="1188499"/>
            <a:chOff x="-164800" y="149925"/>
            <a:chExt cx="7188525" cy="5404725"/>
          </a:xfrm>
        </p:grpSpPr>
        <p:sp>
          <p:nvSpPr>
            <p:cNvPr id="119" name="Google Shape;119;p2"/>
            <p:cNvSpPr/>
            <p:nvPr/>
          </p:nvSpPr>
          <p:spPr>
            <a:xfrm>
              <a:off x="1892125" y="4673500"/>
              <a:ext cx="3140500" cy="792625"/>
            </a:xfrm>
            <a:custGeom>
              <a:rect b="b" l="l" r="r" t="t"/>
              <a:pathLst>
                <a:path extrusionOk="0" h="31705" w="125620">
                  <a:moveTo>
                    <a:pt x="450" y="0"/>
                  </a:moveTo>
                  <a:cubicBezTo>
                    <a:pt x="355" y="0"/>
                    <a:pt x="365" y="455"/>
                    <a:pt x="367" y="565"/>
                  </a:cubicBezTo>
                  <a:cubicBezTo>
                    <a:pt x="1" y="8145"/>
                    <a:pt x="4189" y="15037"/>
                    <a:pt x="11031" y="18114"/>
                  </a:cubicBezTo>
                  <a:cubicBezTo>
                    <a:pt x="17184" y="20887"/>
                    <a:pt x="25856" y="24148"/>
                    <a:pt x="36842" y="26791"/>
                  </a:cubicBezTo>
                  <a:cubicBezTo>
                    <a:pt x="43807" y="28463"/>
                    <a:pt x="51697" y="29897"/>
                    <a:pt x="60476" y="30783"/>
                  </a:cubicBezTo>
                  <a:cubicBezTo>
                    <a:pt x="66962" y="31437"/>
                    <a:pt x="73031" y="31705"/>
                    <a:pt x="78642" y="31705"/>
                  </a:cubicBezTo>
                  <a:cubicBezTo>
                    <a:pt x="81284" y="31705"/>
                    <a:pt x="83824" y="31645"/>
                    <a:pt x="86258" y="31539"/>
                  </a:cubicBezTo>
                  <a:cubicBezTo>
                    <a:pt x="96740" y="31067"/>
                    <a:pt x="105248" y="29679"/>
                    <a:pt x="111493" y="28276"/>
                  </a:cubicBezTo>
                  <a:cubicBezTo>
                    <a:pt x="118829" y="26634"/>
                    <a:pt x="124311" y="20703"/>
                    <a:pt x="125471" y="13201"/>
                  </a:cubicBezTo>
                  <a:cubicBezTo>
                    <a:pt x="125486" y="13051"/>
                    <a:pt x="125435" y="12896"/>
                    <a:pt x="125314" y="12804"/>
                  </a:cubicBezTo>
                  <a:cubicBezTo>
                    <a:pt x="125574" y="12615"/>
                    <a:pt x="125619" y="12556"/>
                    <a:pt x="125571" y="12556"/>
                  </a:cubicBezTo>
                  <a:cubicBezTo>
                    <a:pt x="125491" y="12556"/>
                    <a:pt x="125156" y="12716"/>
                    <a:pt x="125107" y="12716"/>
                  </a:cubicBezTo>
                  <a:cubicBezTo>
                    <a:pt x="125107" y="12716"/>
                    <a:pt x="125106" y="12716"/>
                    <a:pt x="125105" y="12716"/>
                  </a:cubicBezTo>
                  <a:cubicBezTo>
                    <a:pt x="125093" y="12716"/>
                    <a:pt x="125080" y="12715"/>
                    <a:pt x="125068" y="12715"/>
                  </a:cubicBezTo>
                  <a:cubicBezTo>
                    <a:pt x="125002" y="12715"/>
                    <a:pt x="124942" y="12727"/>
                    <a:pt x="124883" y="12762"/>
                  </a:cubicBezTo>
                  <a:cubicBezTo>
                    <a:pt x="114122" y="17460"/>
                    <a:pt x="102273" y="20364"/>
                    <a:pt x="89478" y="21435"/>
                  </a:cubicBezTo>
                  <a:cubicBezTo>
                    <a:pt x="85558" y="21776"/>
                    <a:pt x="81555" y="21946"/>
                    <a:pt x="77469" y="21946"/>
                  </a:cubicBezTo>
                  <a:cubicBezTo>
                    <a:pt x="72264" y="21946"/>
                    <a:pt x="66926" y="21670"/>
                    <a:pt x="61455" y="21118"/>
                  </a:cubicBezTo>
                  <a:cubicBezTo>
                    <a:pt x="52210" y="20190"/>
                    <a:pt x="43509" y="18567"/>
                    <a:pt x="35357" y="16241"/>
                  </a:cubicBezTo>
                  <a:cubicBezTo>
                    <a:pt x="22472" y="12605"/>
                    <a:pt x="10994" y="7258"/>
                    <a:pt x="1016" y="248"/>
                  </a:cubicBezTo>
                  <a:cubicBezTo>
                    <a:pt x="958" y="207"/>
                    <a:pt x="892" y="187"/>
                    <a:pt x="822" y="178"/>
                  </a:cubicBezTo>
                  <a:cubicBezTo>
                    <a:pt x="808" y="177"/>
                    <a:pt x="794" y="176"/>
                    <a:pt x="781" y="176"/>
                  </a:cubicBezTo>
                  <a:cubicBezTo>
                    <a:pt x="717" y="176"/>
                    <a:pt x="662" y="187"/>
                    <a:pt x="602" y="224"/>
                  </a:cubicBezTo>
                  <a:cubicBezTo>
                    <a:pt x="533" y="62"/>
                    <a:pt x="485" y="0"/>
                    <a:pt x="450" y="0"/>
                  </a:cubicBezTo>
                  <a:close/>
                </a:path>
              </a:pathLst>
            </a:custGeom>
            <a:solidFill>
              <a:srgbClr val="111B2E"/>
            </a:solidFill>
            <a:ln cap="flat" cmpd="sng" w="18950">
              <a:solidFill>
                <a:srgbClr val="111B2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720125" y="248125"/>
              <a:ext cx="6191675" cy="2416775"/>
            </a:xfrm>
            <a:custGeom>
              <a:rect b="b" l="l" r="r" t="t"/>
              <a:pathLst>
                <a:path extrusionOk="0" h="96671" w="247667">
                  <a:moveTo>
                    <a:pt x="70257" y="8447"/>
                  </a:moveTo>
                  <a:cubicBezTo>
                    <a:pt x="87262" y="8447"/>
                    <a:pt x="106965" y="9406"/>
                    <a:pt x="127220" y="11453"/>
                  </a:cubicBezTo>
                  <a:cubicBezTo>
                    <a:pt x="154548" y="14217"/>
                    <a:pt x="180500" y="18726"/>
                    <a:pt x="199958" y="23609"/>
                  </a:cubicBezTo>
                  <a:cubicBezTo>
                    <a:pt x="220835" y="28854"/>
                    <a:pt x="234209" y="34559"/>
                    <a:pt x="233752" y="39082"/>
                  </a:cubicBezTo>
                  <a:cubicBezTo>
                    <a:pt x="233260" y="43953"/>
                    <a:pt x="215723" y="46744"/>
                    <a:pt x="189800" y="47090"/>
                  </a:cubicBezTo>
                  <a:cubicBezTo>
                    <a:pt x="188016" y="47114"/>
                    <a:pt x="186192" y="47126"/>
                    <a:pt x="184331" y="47126"/>
                  </a:cubicBezTo>
                  <a:cubicBezTo>
                    <a:pt x="166708" y="47126"/>
                    <a:pt x="145777" y="46072"/>
                    <a:pt x="123940" y="43861"/>
                  </a:cubicBezTo>
                  <a:cubicBezTo>
                    <a:pt x="100176" y="41458"/>
                    <a:pt x="77763" y="37938"/>
                    <a:pt x="59652" y="34024"/>
                  </a:cubicBezTo>
                  <a:lnTo>
                    <a:pt x="59635" y="34024"/>
                  </a:lnTo>
                  <a:cubicBezTo>
                    <a:pt x="33824" y="28462"/>
                    <a:pt x="16794" y="22119"/>
                    <a:pt x="17295" y="17187"/>
                  </a:cubicBezTo>
                  <a:cubicBezTo>
                    <a:pt x="17760" y="12568"/>
                    <a:pt x="32612" y="9636"/>
                    <a:pt x="54875" y="8735"/>
                  </a:cubicBezTo>
                  <a:cubicBezTo>
                    <a:pt x="59681" y="8544"/>
                    <a:pt x="64832" y="8447"/>
                    <a:pt x="70257" y="8447"/>
                  </a:cubicBezTo>
                  <a:close/>
                  <a:moveTo>
                    <a:pt x="32789" y="53864"/>
                  </a:moveTo>
                  <a:lnTo>
                    <a:pt x="32804" y="53866"/>
                  </a:lnTo>
                  <a:lnTo>
                    <a:pt x="32935" y="58682"/>
                  </a:lnTo>
                  <a:lnTo>
                    <a:pt x="32789" y="53864"/>
                  </a:lnTo>
                  <a:close/>
                  <a:moveTo>
                    <a:pt x="66659" y="0"/>
                  </a:moveTo>
                  <a:cubicBezTo>
                    <a:pt x="60252" y="0"/>
                    <a:pt x="54218" y="126"/>
                    <a:pt x="48620" y="366"/>
                  </a:cubicBezTo>
                  <a:cubicBezTo>
                    <a:pt x="22264" y="1502"/>
                    <a:pt x="5573" y="5147"/>
                    <a:pt x="5086" y="9968"/>
                  </a:cubicBezTo>
                  <a:cubicBezTo>
                    <a:pt x="4875" y="10898"/>
                    <a:pt x="1" y="33042"/>
                    <a:pt x="59" y="61640"/>
                  </a:cubicBezTo>
                  <a:cubicBezTo>
                    <a:pt x="47" y="61773"/>
                    <a:pt x="115" y="61894"/>
                    <a:pt x="207" y="61974"/>
                  </a:cubicBezTo>
                  <a:cubicBezTo>
                    <a:pt x="2096" y="63399"/>
                    <a:pt x="13642" y="71550"/>
                    <a:pt x="41210" y="79690"/>
                  </a:cubicBezTo>
                  <a:cubicBezTo>
                    <a:pt x="59439" y="85068"/>
                    <a:pt x="84662" y="90470"/>
                    <a:pt x="118727" y="93917"/>
                  </a:cubicBezTo>
                  <a:lnTo>
                    <a:pt x="118894" y="93932"/>
                  </a:lnTo>
                  <a:cubicBezTo>
                    <a:pt x="138330" y="95898"/>
                    <a:pt x="155078" y="96671"/>
                    <a:pt x="169395" y="96671"/>
                  </a:cubicBezTo>
                  <a:cubicBezTo>
                    <a:pt x="180921" y="96671"/>
                    <a:pt x="190872" y="96170"/>
                    <a:pt x="199384" y="95388"/>
                  </a:cubicBezTo>
                  <a:cubicBezTo>
                    <a:pt x="226944" y="92875"/>
                    <a:pt x="239437" y="87403"/>
                    <a:pt x="241520" y="86398"/>
                  </a:cubicBezTo>
                  <a:cubicBezTo>
                    <a:pt x="241642" y="86344"/>
                    <a:pt x="241719" y="86235"/>
                    <a:pt x="241751" y="86105"/>
                  </a:cubicBezTo>
                  <a:cubicBezTo>
                    <a:pt x="247666" y="57427"/>
                    <a:pt x="247158" y="34787"/>
                    <a:pt x="247158" y="34619"/>
                  </a:cubicBezTo>
                  <a:cubicBezTo>
                    <a:pt x="247628" y="29818"/>
                    <a:pt x="232545" y="23008"/>
                    <a:pt x="207744" y="16698"/>
                  </a:cubicBezTo>
                  <a:cubicBezTo>
                    <a:pt x="186910" y="11371"/>
                    <a:pt x="159170" y="6417"/>
                    <a:pt x="128046" y="3268"/>
                  </a:cubicBezTo>
                  <a:cubicBezTo>
                    <a:pt x="105573" y="994"/>
                    <a:pt x="84645" y="0"/>
                    <a:pt x="66659" y="0"/>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1161950" y="477650"/>
              <a:ext cx="5390275" cy="929175"/>
            </a:xfrm>
            <a:custGeom>
              <a:rect b="b" l="l" r="r" t="t"/>
              <a:pathLst>
                <a:path extrusionOk="0" h="37167" w="215611">
                  <a:moveTo>
                    <a:pt x="52716" y="1"/>
                  </a:moveTo>
                  <a:cubicBezTo>
                    <a:pt x="47364" y="1"/>
                    <a:pt x="42370" y="103"/>
                    <a:pt x="37759" y="293"/>
                  </a:cubicBezTo>
                  <a:cubicBezTo>
                    <a:pt x="14370" y="1262"/>
                    <a:pt x="812" y="4472"/>
                    <a:pt x="443" y="8089"/>
                  </a:cubicBezTo>
                  <a:cubicBezTo>
                    <a:pt x="0" y="12495"/>
                    <a:pt x="17604" y="19077"/>
                    <a:pt x="45976" y="24896"/>
                  </a:cubicBezTo>
                  <a:cubicBezTo>
                    <a:pt x="62815" y="28348"/>
                    <a:pt x="83447" y="31538"/>
                    <a:pt x="106352" y="33854"/>
                  </a:cubicBezTo>
                  <a:cubicBezTo>
                    <a:pt x="129056" y="36150"/>
                    <a:pt x="149752" y="37167"/>
                    <a:pt x="166847" y="37167"/>
                  </a:cubicBezTo>
                  <a:cubicBezTo>
                    <a:pt x="168165" y="37167"/>
                    <a:pt x="169462" y="37161"/>
                    <a:pt x="170737" y="37149"/>
                  </a:cubicBezTo>
                  <a:cubicBezTo>
                    <a:pt x="170738" y="37149"/>
                    <a:pt x="170739" y="37149"/>
                    <a:pt x="170741" y="37149"/>
                  </a:cubicBezTo>
                  <a:cubicBezTo>
                    <a:pt x="170756" y="37149"/>
                    <a:pt x="170784" y="37139"/>
                    <a:pt x="170798" y="37139"/>
                  </a:cubicBezTo>
                  <a:cubicBezTo>
                    <a:pt x="170800" y="37139"/>
                    <a:pt x="170801" y="37139"/>
                    <a:pt x="170802" y="37139"/>
                  </a:cubicBezTo>
                  <a:cubicBezTo>
                    <a:pt x="197735" y="36897"/>
                    <a:pt x="214829" y="34043"/>
                    <a:pt x="215255" y="29818"/>
                  </a:cubicBezTo>
                  <a:cubicBezTo>
                    <a:pt x="215611" y="26306"/>
                    <a:pt x="203741" y="20703"/>
                    <a:pt x="182355" y="15237"/>
                  </a:cubicBezTo>
                  <a:cubicBezTo>
                    <a:pt x="164298" y="10625"/>
                    <a:pt x="139479" y="6131"/>
                    <a:pt x="109462" y="3096"/>
                  </a:cubicBezTo>
                  <a:cubicBezTo>
                    <a:pt x="87833" y="910"/>
                    <a:pt x="68684" y="1"/>
                    <a:pt x="52716" y="1"/>
                  </a:cubicBezTo>
                  <a:close/>
                </a:path>
              </a:pathLst>
            </a:custGeom>
            <a:solidFill>
              <a:schemeClr val="dk1"/>
            </a:solidFill>
            <a:ln cap="flat" cmpd="sng" w="19050">
              <a:solidFill>
                <a:schemeClr val="dk1"/>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721650" y="1821825"/>
              <a:ext cx="6046200" cy="1654825"/>
            </a:xfrm>
            <a:custGeom>
              <a:rect b="b" l="l" r="r" t="t"/>
              <a:pathLst>
                <a:path extrusionOk="0" h="66193" w="241848">
                  <a:moveTo>
                    <a:pt x="49" y="1"/>
                  </a:moveTo>
                  <a:cubicBezTo>
                    <a:pt x="17" y="1"/>
                    <a:pt x="52" y="103"/>
                    <a:pt x="223" y="414"/>
                  </a:cubicBezTo>
                  <a:cubicBezTo>
                    <a:pt x="85" y="482"/>
                    <a:pt x="1" y="625"/>
                    <a:pt x="3" y="775"/>
                  </a:cubicBezTo>
                  <a:cubicBezTo>
                    <a:pt x="102" y="11303"/>
                    <a:pt x="890" y="21502"/>
                    <a:pt x="2338" y="31088"/>
                  </a:cubicBezTo>
                  <a:cubicBezTo>
                    <a:pt x="2362" y="31190"/>
                    <a:pt x="2421" y="31296"/>
                    <a:pt x="2496" y="31354"/>
                  </a:cubicBezTo>
                  <a:cubicBezTo>
                    <a:pt x="4346" y="32839"/>
                    <a:pt x="15708" y="41340"/>
                    <a:pt x="41953" y="49647"/>
                  </a:cubicBezTo>
                  <a:cubicBezTo>
                    <a:pt x="59351" y="55158"/>
                    <a:pt x="83290" y="60596"/>
                    <a:pt x="115338" y="63840"/>
                  </a:cubicBezTo>
                  <a:lnTo>
                    <a:pt x="115505" y="63854"/>
                  </a:lnTo>
                  <a:cubicBezTo>
                    <a:pt x="131973" y="65520"/>
                    <a:pt x="146463" y="66192"/>
                    <a:pt x="159124" y="66192"/>
                  </a:cubicBezTo>
                  <a:cubicBezTo>
                    <a:pt x="171888" y="66192"/>
                    <a:pt x="182793" y="65509"/>
                    <a:pt x="191995" y="64475"/>
                  </a:cubicBezTo>
                  <a:cubicBezTo>
                    <a:pt x="218218" y="61529"/>
                    <a:pt x="230609" y="55712"/>
                    <a:pt x="232683" y="54654"/>
                  </a:cubicBezTo>
                  <a:cubicBezTo>
                    <a:pt x="232787" y="54615"/>
                    <a:pt x="232847" y="54521"/>
                    <a:pt x="232889" y="54424"/>
                  </a:cubicBezTo>
                  <a:cubicBezTo>
                    <a:pt x="236229" y="45325"/>
                    <a:pt x="239039" y="35492"/>
                    <a:pt x="241266" y="25196"/>
                  </a:cubicBezTo>
                  <a:cubicBezTo>
                    <a:pt x="241297" y="25051"/>
                    <a:pt x="241847" y="24164"/>
                    <a:pt x="241740" y="24055"/>
                  </a:cubicBezTo>
                  <a:cubicBezTo>
                    <a:pt x="241738" y="24054"/>
                    <a:pt x="241735" y="24053"/>
                    <a:pt x="241731" y="24053"/>
                  </a:cubicBezTo>
                  <a:cubicBezTo>
                    <a:pt x="241620" y="24053"/>
                    <a:pt x="240986" y="24695"/>
                    <a:pt x="240899" y="24695"/>
                  </a:cubicBezTo>
                  <a:cubicBezTo>
                    <a:pt x="240899" y="24695"/>
                    <a:pt x="240898" y="24695"/>
                    <a:pt x="240897" y="24695"/>
                  </a:cubicBezTo>
                  <a:cubicBezTo>
                    <a:pt x="240882" y="24693"/>
                    <a:pt x="240867" y="24692"/>
                    <a:pt x="240852" y="24692"/>
                  </a:cubicBezTo>
                  <a:cubicBezTo>
                    <a:pt x="240792" y="24692"/>
                    <a:pt x="240731" y="24707"/>
                    <a:pt x="240677" y="24738"/>
                  </a:cubicBezTo>
                  <a:cubicBezTo>
                    <a:pt x="235999" y="26817"/>
                    <a:pt x="223405" y="31325"/>
                    <a:pt x="199151" y="33457"/>
                  </a:cubicBezTo>
                  <a:cubicBezTo>
                    <a:pt x="190975" y="34185"/>
                    <a:pt x="181475" y="34640"/>
                    <a:pt x="170506" y="34640"/>
                  </a:cubicBezTo>
                  <a:cubicBezTo>
                    <a:pt x="155948" y="34640"/>
                    <a:pt x="138802" y="33838"/>
                    <a:pt x="118729" y="31807"/>
                  </a:cubicBezTo>
                  <a:cubicBezTo>
                    <a:pt x="84487" y="28346"/>
                    <a:pt x="59296" y="23082"/>
                    <a:pt x="41113" y="17771"/>
                  </a:cubicBezTo>
                  <a:cubicBezTo>
                    <a:pt x="16742" y="10657"/>
                    <a:pt x="4916" y="3474"/>
                    <a:pt x="655" y="443"/>
                  </a:cubicBezTo>
                  <a:cubicBezTo>
                    <a:pt x="596" y="402"/>
                    <a:pt x="531" y="378"/>
                    <a:pt x="461" y="373"/>
                  </a:cubicBezTo>
                  <a:cubicBezTo>
                    <a:pt x="407" y="367"/>
                    <a:pt x="109" y="1"/>
                    <a:pt x="49" y="1"/>
                  </a:cubicBezTo>
                  <a:close/>
                </a:path>
              </a:pathLst>
            </a:custGeom>
            <a:solidFill>
              <a:srgbClr val="F4942E"/>
            </a:solidFill>
            <a:ln cap="flat" cmpd="sng" w="18950">
              <a:solidFill>
                <a:srgbClr val="F4942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776525" y="2624675"/>
              <a:ext cx="5769525" cy="2576975"/>
            </a:xfrm>
            <a:custGeom>
              <a:rect b="b" l="l" r="r" t="t"/>
              <a:pathLst>
                <a:path extrusionOk="0" h="103079" w="230781">
                  <a:moveTo>
                    <a:pt x="152" y="1"/>
                  </a:moveTo>
                  <a:cubicBezTo>
                    <a:pt x="148" y="1"/>
                    <a:pt x="146" y="2"/>
                    <a:pt x="143" y="3"/>
                  </a:cubicBezTo>
                  <a:cubicBezTo>
                    <a:pt x="0" y="88"/>
                    <a:pt x="490" y="1159"/>
                    <a:pt x="521" y="1328"/>
                  </a:cubicBezTo>
                  <a:cubicBezTo>
                    <a:pt x="4201" y="23792"/>
                    <a:pt x="11589" y="42874"/>
                    <a:pt x="22471" y="58083"/>
                  </a:cubicBezTo>
                  <a:cubicBezTo>
                    <a:pt x="36231" y="77295"/>
                    <a:pt x="55587" y="90474"/>
                    <a:pt x="80194" y="97414"/>
                  </a:cubicBezTo>
                  <a:cubicBezTo>
                    <a:pt x="80211" y="97414"/>
                    <a:pt x="80231" y="97419"/>
                    <a:pt x="80243" y="97436"/>
                  </a:cubicBezTo>
                  <a:cubicBezTo>
                    <a:pt x="88314" y="99703"/>
                    <a:pt x="96955" y="101305"/>
                    <a:pt x="106163" y="102240"/>
                  </a:cubicBezTo>
                  <a:cubicBezTo>
                    <a:pt x="111687" y="102799"/>
                    <a:pt x="117061" y="103078"/>
                    <a:pt x="122286" y="103078"/>
                  </a:cubicBezTo>
                  <a:cubicBezTo>
                    <a:pt x="126613" y="103078"/>
                    <a:pt x="130838" y="102887"/>
                    <a:pt x="134959" y="102504"/>
                  </a:cubicBezTo>
                  <a:cubicBezTo>
                    <a:pt x="159427" y="100260"/>
                    <a:pt x="180204" y="91309"/>
                    <a:pt x="196999" y="75738"/>
                  </a:cubicBezTo>
                  <a:cubicBezTo>
                    <a:pt x="210691" y="63020"/>
                    <a:pt x="221752" y="45801"/>
                    <a:pt x="229870" y="24548"/>
                  </a:cubicBezTo>
                  <a:cubicBezTo>
                    <a:pt x="229921" y="24386"/>
                    <a:pt x="230781" y="23419"/>
                    <a:pt x="230665" y="23298"/>
                  </a:cubicBezTo>
                  <a:cubicBezTo>
                    <a:pt x="230662" y="23296"/>
                    <a:pt x="230658" y="23295"/>
                    <a:pt x="230652" y="23295"/>
                  </a:cubicBezTo>
                  <a:cubicBezTo>
                    <a:pt x="230516" y="23295"/>
                    <a:pt x="229618" y="23976"/>
                    <a:pt x="229512" y="23976"/>
                  </a:cubicBezTo>
                  <a:cubicBezTo>
                    <a:pt x="229511" y="23976"/>
                    <a:pt x="229510" y="23976"/>
                    <a:pt x="229509" y="23976"/>
                  </a:cubicBezTo>
                  <a:cubicBezTo>
                    <a:pt x="229497" y="23975"/>
                    <a:pt x="229484" y="23974"/>
                    <a:pt x="229472" y="23974"/>
                  </a:cubicBezTo>
                  <a:cubicBezTo>
                    <a:pt x="229413" y="23974"/>
                    <a:pt x="229357" y="23992"/>
                    <a:pt x="229303" y="24022"/>
                  </a:cubicBezTo>
                  <a:cubicBezTo>
                    <a:pt x="224504" y="26154"/>
                    <a:pt x="212016" y="30774"/>
                    <a:pt x="189526" y="33252"/>
                  </a:cubicBezTo>
                  <a:cubicBezTo>
                    <a:pt x="180415" y="34265"/>
                    <a:pt x="169662" y="34924"/>
                    <a:pt x="157118" y="34924"/>
                  </a:cubicBezTo>
                  <a:cubicBezTo>
                    <a:pt x="144380" y="34924"/>
                    <a:pt x="129795" y="34245"/>
                    <a:pt x="113208" y="32566"/>
                  </a:cubicBezTo>
                  <a:cubicBezTo>
                    <a:pt x="81229" y="29332"/>
                    <a:pt x="57297" y="23962"/>
                    <a:pt x="39850" y="18463"/>
                  </a:cubicBezTo>
                  <a:cubicBezTo>
                    <a:pt x="17297" y="11360"/>
                    <a:pt x="5533" y="4054"/>
                    <a:pt x="1163" y="926"/>
                  </a:cubicBezTo>
                  <a:cubicBezTo>
                    <a:pt x="1112" y="878"/>
                    <a:pt x="1042" y="846"/>
                    <a:pt x="972" y="842"/>
                  </a:cubicBezTo>
                  <a:cubicBezTo>
                    <a:pt x="880" y="830"/>
                    <a:pt x="257" y="1"/>
                    <a:pt x="152" y="1"/>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1161950" y="484975"/>
              <a:ext cx="1149425" cy="615075"/>
            </a:xfrm>
            <a:custGeom>
              <a:rect b="b" l="l" r="r" t="t"/>
              <a:pathLst>
                <a:path extrusionOk="0" h="24603" w="45977">
                  <a:moveTo>
                    <a:pt x="37759" y="0"/>
                  </a:moveTo>
                  <a:cubicBezTo>
                    <a:pt x="14370" y="969"/>
                    <a:pt x="812" y="4179"/>
                    <a:pt x="443" y="7796"/>
                  </a:cubicBezTo>
                  <a:cubicBezTo>
                    <a:pt x="0" y="12202"/>
                    <a:pt x="17604" y="18784"/>
                    <a:pt x="45976" y="24603"/>
                  </a:cubicBezTo>
                  <a:cubicBezTo>
                    <a:pt x="4799" y="12536"/>
                    <a:pt x="37759" y="0"/>
                    <a:pt x="377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1142975" y="394250"/>
              <a:ext cx="5430575" cy="1090875"/>
            </a:xfrm>
            <a:custGeom>
              <a:rect b="b" l="l" r="r" t="t"/>
              <a:pathLst>
                <a:path extrusionOk="0" fill="none" h="43635" w="217223">
                  <a:moveTo>
                    <a:pt x="216431" y="33191"/>
                  </a:moveTo>
                  <a:cubicBezTo>
                    <a:pt x="215636" y="41037"/>
                    <a:pt x="166607" y="43634"/>
                    <a:pt x="107063" y="37609"/>
                  </a:cubicBezTo>
                  <a:cubicBezTo>
                    <a:pt x="47518" y="31582"/>
                    <a:pt x="1" y="19223"/>
                    <a:pt x="795" y="11376"/>
                  </a:cubicBezTo>
                  <a:cubicBezTo>
                    <a:pt x="1587" y="3530"/>
                    <a:pt x="50713" y="0"/>
                    <a:pt x="110258" y="6022"/>
                  </a:cubicBezTo>
                  <a:cubicBezTo>
                    <a:pt x="169803" y="12045"/>
                    <a:pt x="217223" y="25344"/>
                    <a:pt x="216431" y="33191"/>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164800" y="149925"/>
              <a:ext cx="7188525" cy="5404725"/>
            </a:xfrm>
            <a:custGeom>
              <a:rect b="b" l="l" r="r" t="t"/>
              <a:pathLst>
                <a:path extrusionOk="0" fill="none" h="216189" w="287541">
                  <a:moveTo>
                    <a:pt x="143770" y="201646"/>
                  </a:moveTo>
                  <a:cubicBezTo>
                    <a:pt x="287540" y="216188"/>
                    <a:pt x="282966" y="38480"/>
                    <a:pt x="282966" y="38480"/>
                  </a:cubicBezTo>
                  <a:cubicBezTo>
                    <a:pt x="283914" y="29117"/>
                    <a:pt x="230556" y="13572"/>
                    <a:pt x="163480" y="6786"/>
                  </a:cubicBezTo>
                  <a:cubicBezTo>
                    <a:pt x="96406" y="1"/>
                    <a:pt x="41016" y="4545"/>
                    <a:pt x="40071" y="13908"/>
                  </a:cubicBezTo>
                  <a:cubicBezTo>
                    <a:pt x="40071" y="13908"/>
                    <a:pt x="1" y="187102"/>
                    <a:pt x="143770" y="201646"/>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1872200" y="4653875"/>
              <a:ext cx="3171000" cy="856675"/>
            </a:xfrm>
            <a:custGeom>
              <a:rect b="b" l="l" r="r" t="t"/>
              <a:pathLst>
                <a:path extrusionOk="0" fill="none" h="34267" w="126840">
                  <a:moveTo>
                    <a:pt x="126840" y="12748"/>
                  </a:moveTo>
                  <a:lnTo>
                    <a:pt x="126808" y="13077"/>
                  </a:lnTo>
                  <a:cubicBezTo>
                    <a:pt x="125999" y="21064"/>
                    <a:pt x="120214" y="27704"/>
                    <a:pt x="112385" y="29461"/>
                  </a:cubicBezTo>
                  <a:cubicBezTo>
                    <a:pt x="101363" y="31932"/>
                    <a:pt x="83817" y="34267"/>
                    <a:pt x="61275" y="31985"/>
                  </a:cubicBezTo>
                  <a:lnTo>
                    <a:pt x="61227" y="31980"/>
                  </a:lnTo>
                  <a:cubicBezTo>
                    <a:pt x="38686" y="29698"/>
                    <a:pt x="21966" y="23901"/>
                    <a:pt x="11660" y="19272"/>
                  </a:cubicBezTo>
                  <a:cubicBezTo>
                    <a:pt x="4337" y="15982"/>
                    <a:pt x="1" y="8317"/>
                    <a:pt x="808" y="333"/>
                  </a:cubicBezTo>
                  <a:lnTo>
                    <a:pt x="842" y="1"/>
                  </a:ln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708625" y="1797475"/>
              <a:ext cx="2982225" cy="809300"/>
            </a:xfrm>
            <a:custGeom>
              <a:rect b="b" l="l" r="r" t="t"/>
              <a:pathLst>
                <a:path extrusionOk="0" fill="none" h="32372" w="119289">
                  <a:moveTo>
                    <a:pt x="1" y="0"/>
                  </a:moveTo>
                  <a:cubicBezTo>
                    <a:pt x="1" y="0"/>
                    <a:pt x="27009" y="23038"/>
                    <a:pt x="119289" y="3237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768575" y="2606400"/>
              <a:ext cx="2839125" cy="822225"/>
            </a:xfrm>
            <a:custGeom>
              <a:rect b="b" l="l" r="r" t="t"/>
              <a:pathLst>
                <a:path extrusionOk="0" fill="none" h="32889" w="113565">
                  <a:moveTo>
                    <a:pt x="1" y="0"/>
                  </a:moveTo>
                  <a:cubicBezTo>
                    <a:pt x="1" y="0"/>
                    <a:pt x="27222" y="24155"/>
                    <a:pt x="113565" y="328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3691425" y="2411150"/>
              <a:ext cx="3083850" cy="429100"/>
            </a:xfrm>
            <a:custGeom>
              <a:rect b="b" l="l" r="r" t="t"/>
              <a:pathLst>
                <a:path extrusionOk="0" fill="none" h="17164" w="123354">
                  <a:moveTo>
                    <a:pt x="123354" y="0"/>
                  </a:moveTo>
                  <a:cubicBezTo>
                    <a:pt x="123354" y="0"/>
                    <a:pt x="92281" y="17164"/>
                    <a:pt x="1" y="783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3608350" y="3191675"/>
              <a:ext cx="2946200" cy="455375"/>
            </a:xfrm>
            <a:custGeom>
              <a:rect b="b" l="l" r="r" t="t"/>
              <a:pathLst>
                <a:path extrusionOk="0" fill="none" h="18215" w="117848">
                  <a:moveTo>
                    <a:pt x="117847" y="0"/>
                  </a:moveTo>
                  <a:cubicBezTo>
                    <a:pt x="117847" y="0"/>
                    <a:pt x="86338" y="18215"/>
                    <a:pt x="0" y="9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1252125" y="3319400"/>
              <a:ext cx="729675" cy="1048650"/>
            </a:xfrm>
            <a:custGeom>
              <a:rect b="b" l="l" r="r" t="t"/>
              <a:pathLst>
                <a:path extrusionOk="0" fill="none" h="41946" w="29187">
                  <a:moveTo>
                    <a:pt x="0" y="0"/>
                  </a:moveTo>
                  <a:cubicBezTo>
                    <a:pt x="3186" y="17265"/>
                    <a:pt x="14104" y="32958"/>
                    <a:pt x="29186" y="419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2269850" y="4024950"/>
              <a:ext cx="94400" cy="100125"/>
            </a:xfrm>
            <a:custGeom>
              <a:rect b="b" l="l" r="r" t="t"/>
              <a:pathLst>
                <a:path extrusionOk="0" fill="none" h="4005" w="3776">
                  <a:moveTo>
                    <a:pt x="1" y="0"/>
                  </a:moveTo>
                  <a:cubicBezTo>
                    <a:pt x="1258" y="1335"/>
                    <a:pt x="2516" y="2670"/>
                    <a:pt x="3775" y="4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4907050" y="3829825"/>
              <a:ext cx="973375" cy="856475"/>
            </a:xfrm>
            <a:custGeom>
              <a:rect b="b" l="l" r="r" t="t"/>
              <a:pathLst>
                <a:path extrusionOk="0" fill="none" h="34259" w="38935">
                  <a:moveTo>
                    <a:pt x="0" y="34259"/>
                  </a:moveTo>
                  <a:cubicBezTo>
                    <a:pt x="16638" y="28232"/>
                    <a:pt x="30841" y="15739"/>
                    <a:pt x="38934"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959000" y="1239150"/>
              <a:ext cx="33025" cy="326750"/>
            </a:xfrm>
            <a:custGeom>
              <a:rect b="b" l="l" r="r" t="t"/>
              <a:pathLst>
                <a:path extrusionOk="0" fill="none" h="13070" w="1321">
                  <a:moveTo>
                    <a:pt x="0" y="13070"/>
                  </a:moveTo>
                  <a:cubicBezTo>
                    <a:pt x="439" y="8712"/>
                    <a:pt x="880" y="4354"/>
                    <a:pt x="132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1302575" y="1420650"/>
              <a:ext cx="3475" cy="120350"/>
            </a:xfrm>
            <a:custGeom>
              <a:rect b="b" l="l" r="r" t="t"/>
              <a:pathLst>
                <a:path extrusionOk="0" fill="none" h="4814" w="139">
                  <a:moveTo>
                    <a:pt x="138" y="4814"/>
                  </a:moveTo>
                  <a:cubicBezTo>
                    <a:pt x="92" y="3208"/>
                    <a:pt x="46" y="160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1540025" y="1594775"/>
              <a:ext cx="3475" cy="120350"/>
            </a:xfrm>
            <a:custGeom>
              <a:rect b="b" l="l" r="r" t="t"/>
              <a:pathLst>
                <a:path extrusionOk="0" fill="none" h="4814" w="139">
                  <a:moveTo>
                    <a:pt x="139" y="4814"/>
                  </a:moveTo>
                  <a:cubicBezTo>
                    <a:pt x="93" y="3208"/>
                    <a:pt x="47" y="1604"/>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6580200" y="1899575"/>
              <a:ext cx="49425" cy="309925"/>
            </a:xfrm>
            <a:custGeom>
              <a:rect b="b" l="l" r="r" t="t"/>
              <a:pathLst>
                <a:path extrusionOk="0" fill="none" h="12397" w="1977">
                  <a:moveTo>
                    <a:pt x="0" y="12396"/>
                  </a:moveTo>
                  <a:cubicBezTo>
                    <a:pt x="662" y="8264"/>
                    <a:pt x="1318" y="4133"/>
                    <a:pt x="19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6362350" y="1992350"/>
              <a:ext cx="5850" cy="90700"/>
            </a:xfrm>
            <a:custGeom>
              <a:rect b="b" l="l" r="r" t="t"/>
              <a:pathLst>
                <a:path extrusionOk="0" fill="none" h="3628" w="234">
                  <a:moveTo>
                    <a:pt x="233" y="3627"/>
                  </a:moveTo>
                  <a:cubicBezTo>
                    <a:pt x="153" y="2418"/>
                    <a:pt x="78" y="1210"/>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6011525" y="2063225"/>
              <a:ext cx="13575" cy="133725"/>
            </a:xfrm>
            <a:custGeom>
              <a:rect b="b" l="l" r="r" t="t"/>
              <a:pathLst>
                <a:path extrusionOk="0" fill="none" h="5349" w="543">
                  <a:moveTo>
                    <a:pt x="0" y="5349"/>
                  </a:moveTo>
                  <a:cubicBezTo>
                    <a:pt x="179" y="3566"/>
                    <a:pt x="361" y="1785"/>
                    <a:pt x="54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5616350" y="2128250"/>
              <a:ext cx="12075" cy="118800"/>
            </a:xfrm>
            <a:custGeom>
              <a:rect b="b" l="l" r="r" t="t"/>
              <a:pathLst>
                <a:path extrusionOk="0" fill="none" h="4752" w="483">
                  <a:moveTo>
                    <a:pt x="0" y="4751"/>
                  </a:moveTo>
                  <a:lnTo>
                    <a:pt x="482"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4055350" y="2104100"/>
              <a:ext cx="4325" cy="105450"/>
            </a:xfrm>
            <a:custGeom>
              <a:rect b="b" l="l" r="r" t="t"/>
              <a:pathLst>
                <a:path extrusionOk="0" fill="none" h="4218" w="173">
                  <a:moveTo>
                    <a:pt x="173" y="4218"/>
                  </a:moveTo>
                  <a:cubicBezTo>
                    <a:pt x="117" y="2813"/>
                    <a:pt x="59" y="140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3620750" y="1955050"/>
              <a:ext cx="275" cy="150050"/>
            </a:xfrm>
            <a:custGeom>
              <a:rect b="b" l="l" r="r" t="t"/>
              <a:pathLst>
                <a:path extrusionOk="0" fill="none" h="6002" w="11">
                  <a:moveTo>
                    <a:pt x="1" y="6001"/>
                  </a:moveTo>
                  <a:cubicBezTo>
                    <a:pt x="3" y="4002"/>
                    <a:pt x="6" y="2001"/>
                    <a:pt x="1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2"/>
          <p:cNvGrpSpPr/>
          <p:nvPr/>
        </p:nvGrpSpPr>
        <p:grpSpPr>
          <a:xfrm>
            <a:off x="-99517" y="491256"/>
            <a:ext cx="999211" cy="1214362"/>
            <a:chOff x="1260150" y="-357200"/>
            <a:chExt cx="4971200" cy="6041600"/>
          </a:xfrm>
        </p:grpSpPr>
        <p:sp>
          <p:nvSpPr>
            <p:cNvPr id="145" name="Google Shape;145;p2"/>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 name="Google Shape;205;p2"/>
          <p:cNvGrpSpPr/>
          <p:nvPr/>
        </p:nvGrpSpPr>
        <p:grpSpPr>
          <a:xfrm rot="-913237">
            <a:off x="3812961" y="3730109"/>
            <a:ext cx="1230793" cy="1495808"/>
            <a:chOff x="1260150" y="-357200"/>
            <a:chExt cx="4971200" cy="6041600"/>
          </a:xfrm>
        </p:grpSpPr>
        <p:sp>
          <p:nvSpPr>
            <p:cNvPr id="206" name="Google Shape;206;p2"/>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2"/>
          <p:cNvGrpSpPr/>
          <p:nvPr/>
        </p:nvGrpSpPr>
        <p:grpSpPr>
          <a:xfrm flipH="1" rot="-380642">
            <a:off x="4624480" y="-112684"/>
            <a:ext cx="818799" cy="995104"/>
            <a:chOff x="1260150" y="-357200"/>
            <a:chExt cx="4971200" cy="6041600"/>
          </a:xfrm>
        </p:grpSpPr>
        <p:sp>
          <p:nvSpPr>
            <p:cNvPr id="267" name="Google Shape;267;p2"/>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2"/>
          <p:cNvGrpSpPr/>
          <p:nvPr/>
        </p:nvGrpSpPr>
        <p:grpSpPr>
          <a:xfrm>
            <a:off x="2923463" y="-78737"/>
            <a:ext cx="1349478" cy="1079614"/>
            <a:chOff x="152425" y="47525"/>
            <a:chExt cx="7178075" cy="5742625"/>
          </a:xfrm>
        </p:grpSpPr>
        <p:sp>
          <p:nvSpPr>
            <p:cNvPr id="328" name="Google Shape;328;p2"/>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 name="Google Shape;376;p2"/>
          <p:cNvGrpSpPr/>
          <p:nvPr/>
        </p:nvGrpSpPr>
        <p:grpSpPr>
          <a:xfrm rot="-2206652">
            <a:off x="225489" y="2428850"/>
            <a:ext cx="979521" cy="783640"/>
            <a:chOff x="152425" y="47525"/>
            <a:chExt cx="7178075" cy="5742625"/>
          </a:xfrm>
        </p:grpSpPr>
        <p:sp>
          <p:nvSpPr>
            <p:cNvPr id="377" name="Google Shape;377;p2"/>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 name="Google Shape;425;p2"/>
          <p:cNvGrpSpPr/>
          <p:nvPr/>
        </p:nvGrpSpPr>
        <p:grpSpPr>
          <a:xfrm>
            <a:off x="-1373215" y="1747954"/>
            <a:ext cx="2425363" cy="1932938"/>
            <a:chOff x="498250" y="211450"/>
            <a:chExt cx="6626675" cy="5281250"/>
          </a:xfrm>
        </p:grpSpPr>
        <p:sp>
          <p:nvSpPr>
            <p:cNvPr id="426" name="Google Shape;426;p2"/>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2"/>
          <p:cNvGrpSpPr/>
          <p:nvPr/>
        </p:nvGrpSpPr>
        <p:grpSpPr>
          <a:xfrm rot="-2206652">
            <a:off x="8587239" y="4162400"/>
            <a:ext cx="979521" cy="783640"/>
            <a:chOff x="152425" y="47525"/>
            <a:chExt cx="7178075" cy="5742625"/>
          </a:xfrm>
        </p:grpSpPr>
        <p:sp>
          <p:nvSpPr>
            <p:cNvPr id="457" name="Google Shape;457;p2"/>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chemeClr val="lt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 name="Google Shape;505;p2"/>
          <p:cNvGrpSpPr/>
          <p:nvPr/>
        </p:nvGrpSpPr>
        <p:grpSpPr>
          <a:xfrm>
            <a:off x="981675" y="3594775"/>
            <a:ext cx="883201" cy="793882"/>
            <a:chOff x="857425" y="178550"/>
            <a:chExt cx="5911650" cy="5313800"/>
          </a:xfrm>
        </p:grpSpPr>
        <p:sp>
          <p:nvSpPr>
            <p:cNvPr id="506" name="Google Shape;506;p2"/>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143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 name="Google Shape;564;p2"/>
          <p:cNvGrpSpPr/>
          <p:nvPr/>
        </p:nvGrpSpPr>
        <p:grpSpPr>
          <a:xfrm rot="-459837">
            <a:off x="7758365" y="3087641"/>
            <a:ext cx="959096" cy="812470"/>
            <a:chOff x="652525" y="176550"/>
            <a:chExt cx="6269975" cy="5311425"/>
          </a:xfrm>
        </p:grpSpPr>
        <p:sp>
          <p:nvSpPr>
            <p:cNvPr id="565" name="Google Shape;565;p2"/>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3"/>
            </a:solidFill>
            <a:ln cap="flat" cmpd="sng" w="1897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5"/>
            </a:solidFill>
            <a:ln cap="flat" cmpd="sng" w="181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4"/>
            </a:solidFill>
            <a:ln cap="flat" cmpd="sng" w="19050">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
            <p:cNvSpPr/>
            <p:nvPr/>
          </p:nvSpPr>
          <p:spPr>
            <a:xfrm>
              <a:off x="1578100" y="4721775"/>
              <a:ext cx="321800" cy="243575"/>
            </a:xfrm>
            <a:custGeom>
              <a:rect b="b" l="l" r="r" t="t"/>
              <a:pathLst>
                <a:path extrusionOk="0" fill="none" h="9743" w="12872">
                  <a:moveTo>
                    <a:pt x="1" y="1"/>
                  </a:moveTo>
                  <a:lnTo>
                    <a:pt x="12871" y="974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
            <p:cNvSpPr/>
            <p:nvPr/>
          </p:nvSpPr>
          <p:spPr>
            <a:xfrm>
              <a:off x="1388025" y="4288775"/>
              <a:ext cx="1124675" cy="825700"/>
            </a:xfrm>
            <a:custGeom>
              <a:rect b="b" l="l" r="r" t="t"/>
              <a:pathLst>
                <a:path extrusionOk="0" fill="none" h="33028" w="44987">
                  <a:moveTo>
                    <a:pt x="0" y="0"/>
                  </a:moveTo>
                  <a:cubicBezTo>
                    <a:pt x="13537" y="12871"/>
                    <a:pt x="28652" y="23967"/>
                    <a:pt x="44986" y="330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
            <p:cNvSpPr/>
            <p:nvPr/>
          </p:nvSpPr>
          <p:spPr>
            <a:xfrm>
              <a:off x="1180600" y="3613250"/>
              <a:ext cx="1938575" cy="1543700"/>
            </a:xfrm>
            <a:custGeom>
              <a:rect b="b" l="l" r="r" t="t"/>
              <a:pathLst>
                <a:path extrusionOk="0" fill="none" h="61748" w="77543">
                  <a:moveTo>
                    <a:pt x="1" y="1"/>
                  </a:moveTo>
                  <a:cubicBezTo>
                    <a:pt x="22115" y="24767"/>
                    <a:pt x="48457" y="45741"/>
                    <a:pt x="77543" y="617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
            <p:cNvSpPr/>
            <p:nvPr/>
          </p:nvSpPr>
          <p:spPr>
            <a:xfrm>
              <a:off x="1286575" y="3247750"/>
              <a:ext cx="2205275" cy="1623725"/>
            </a:xfrm>
            <a:custGeom>
              <a:rect b="b" l="l" r="r" t="t"/>
              <a:pathLst>
                <a:path extrusionOk="0" fill="none" h="64949" w="88211">
                  <a:moveTo>
                    <a:pt x="1" y="1"/>
                  </a:moveTo>
                  <a:cubicBezTo>
                    <a:pt x="25841" y="26001"/>
                    <a:pt x="55710" y="47992"/>
                    <a:pt x="88210" y="649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
            <p:cNvSpPr/>
            <p:nvPr/>
          </p:nvSpPr>
          <p:spPr>
            <a:xfrm>
              <a:off x="1841100" y="3194550"/>
              <a:ext cx="2229600" cy="1584825"/>
            </a:xfrm>
            <a:custGeom>
              <a:rect b="b" l="l" r="r" t="t"/>
              <a:pathLst>
                <a:path extrusionOk="0" fill="none" h="63393" w="89184">
                  <a:moveTo>
                    <a:pt x="0" y="0"/>
                  </a:moveTo>
                  <a:cubicBezTo>
                    <a:pt x="28405" y="22937"/>
                    <a:pt x="58191" y="44104"/>
                    <a:pt x="89184" y="6339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
            <p:cNvSpPr/>
            <p:nvPr/>
          </p:nvSpPr>
          <p:spPr>
            <a:xfrm>
              <a:off x="2395425" y="3137050"/>
              <a:ext cx="2276750" cy="1562875"/>
            </a:xfrm>
            <a:custGeom>
              <a:rect b="b" l="l" r="r" t="t"/>
              <a:pathLst>
                <a:path extrusionOk="0" fill="none" h="62515" w="91070">
                  <a:moveTo>
                    <a:pt x="0" y="0"/>
                  </a:moveTo>
                  <a:cubicBezTo>
                    <a:pt x="28906" y="22876"/>
                    <a:pt x="59335" y="43760"/>
                    <a:pt x="91070" y="6251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
            <p:cNvSpPr/>
            <p:nvPr/>
          </p:nvSpPr>
          <p:spPr>
            <a:xfrm>
              <a:off x="2985300" y="2986350"/>
              <a:ext cx="2210350" cy="1489450"/>
            </a:xfrm>
            <a:custGeom>
              <a:rect b="b" l="l" r="r" t="t"/>
              <a:pathLst>
                <a:path extrusionOk="0" fill="none" h="59578" w="88414">
                  <a:moveTo>
                    <a:pt x="1" y="0"/>
                  </a:moveTo>
                  <a:cubicBezTo>
                    <a:pt x="28689" y="20990"/>
                    <a:pt x="58160" y="40851"/>
                    <a:pt x="88414" y="595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
            <p:cNvSpPr/>
            <p:nvPr/>
          </p:nvSpPr>
          <p:spPr>
            <a:xfrm>
              <a:off x="3603625" y="2806325"/>
              <a:ext cx="2019825" cy="1387450"/>
            </a:xfrm>
            <a:custGeom>
              <a:rect b="b" l="l" r="r" t="t"/>
              <a:pathLst>
                <a:path extrusionOk="0" fill="none" h="55498" w="80793">
                  <a:moveTo>
                    <a:pt x="0" y="0"/>
                  </a:moveTo>
                  <a:cubicBezTo>
                    <a:pt x="24973" y="21199"/>
                    <a:pt x="52044" y="39794"/>
                    <a:pt x="80793" y="5549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
            <p:cNvSpPr/>
            <p:nvPr/>
          </p:nvSpPr>
          <p:spPr>
            <a:xfrm>
              <a:off x="4183400" y="2741175"/>
              <a:ext cx="1847450" cy="1220725"/>
            </a:xfrm>
            <a:custGeom>
              <a:rect b="b" l="l" r="r" t="t"/>
              <a:pathLst>
                <a:path extrusionOk="0" fill="none" h="48829" w="73898">
                  <a:moveTo>
                    <a:pt x="0" y="1"/>
                  </a:moveTo>
                  <a:cubicBezTo>
                    <a:pt x="23855" y="17418"/>
                    <a:pt x="48486" y="33694"/>
                    <a:pt x="73897" y="488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
            <p:cNvSpPr/>
            <p:nvPr/>
          </p:nvSpPr>
          <p:spPr>
            <a:xfrm>
              <a:off x="4559500" y="2542125"/>
              <a:ext cx="1757725" cy="1137150"/>
            </a:xfrm>
            <a:custGeom>
              <a:rect b="b" l="l" r="r" t="t"/>
              <a:pathLst>
                <a:path extrusionOk="0" fill="none" h="45486" w="70309">
                  <a:moveTo>
                    <a:pt x="1" y="0"/>
                  </a:moveTo>
                  <a:cubicBezTo>
                    <a:pt x="23165" y="15576"/>
                    <a:pt x="46601" y="30737"/>
                    <a:pt x="70308" y="454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
            <p:cNvSpPr/>
            <p:nvPr/>
          </p:nvSpPr>
          <p:spPr>
            <a:xfrm>
              <a:off x="5058075" y="2349800"/>
              <a:ext cx="1486675" cy="958325"/>
            </a:xfrm>
            <a:custGeom>
              <a:rect b="b" l="l" r="r" t="t"/>
              <a:pathLst>
                <a:path extrusionOk="0" fill="none" h="38333" w="59467">
                  <a:moveTo>
                    <a:pt x="1" y="0"/>
                  </a:moveTo>
                  <a:cubicBezTo>
                    <a:pt x="19534" y="13215"/>
                    <a:pt x="39354" y="25995"/>
                    <a:pt x="59466" y="3833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
            <p:cNvSpPr/>
            <p:nvPr/>
          </p:nvSpPr>
          <p:spPr>
            <a:xfrm>
              <a:off x="5507525" y="2167825"/>
              <a:ext cx="774900" cy="522300"/>
            </a:xfrm>
            <a:custGeom>
              <a:rect b="b" l="l" r="r" t="t"/>
              <a:pathLst>
                <a:path extrusionOk="0" fill="none" h="20892" w="30996">
                  <a:moveTo>
                    <a:pt x="0" y="0"/>
                  </a:moveTo>
                  <a:cubicBezTo>
                    <a:pt x="10071" y="7345"/>
                    <a:pt x="20401" y="14308"/>
                    <a:pt x="30996" y="208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
            <p:cNvSpPr/>
            <p:nvPr/>
          </p:nvSpPr>
          <p:spPr>
            <a:xfrm>
              <a:off x="5890475" y="2051425"/>
              <a:ext cx="211075" cy="133275"/>
            </a:xfrm>
            <a:custGeom>
              <a:rect b="b" l="l" r="r" t="t"/>
              <a:pathLst>
                <a:path extrusionOk="0" fill="none" h="5331" w="8443">
                  <a:moveTo>
                    <a:pt x="1" y="0"/>
                  </a:moveTo>
                  <a:cubicBezTo>
                    <a:pt x="2655" y="2019"/>
                    <a:pt x="5481" y="3803"/>
                    <a:pt x="8443" y="53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
            <p:cNvSpPr/>
            <p:nvPr/>
          </p:nvSpPr>
          <p:spPr>
            <a:xfrm>
              <a:off x="2625200" y="1416275"/>
              <a:ext cx="618625" cy="380800"/>
            </a:xfrm>
            <a:custGeom>
              <a:rect b="b" l="l" r="r" t="t"/>
              <a:pathLst>
                <a:path extrusionOk="0" fill="none" h="15232" w="24745">
                  <a:moveTo>
                    <a:pt x="0" y="15231"/>
                  </a:moveTo>
                  <a:cubicBezTo>
                    <a:pt x="7029" y="8462"/>
                    <a:pt x="15532" y="3226"/>
                    <a:pt x="247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
            <p:cNvSpPr/>
            <p:nvPr/>
          </p:nvSpPr>
          <p:spPr>
            <a:xfrm>
              <a:off x="2844675" y="1641200"/>
              <a:ext cx="156400" cy="66725"/>
            </a:xfrm>
            <a:custGeom>
              <a:rect b="b" l="l" r="r" t="t"/>
              <a:pathLst>
                <a:path extrusionOk="0" fill="none" h="2669" w="6256">
                  <a:moveTo>
                    <a:pt x="0" y="2669"/>
                  </a:moveTo>
                  <a:cubicBezTo>
                    <a:pt x="2014" y="1622"/>
                    <a:pt x="4104" y="730"/>
                    <a:pt x="625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
            <p:cNvSpPr/>
            <p:nvPr/>
          </p:nvSpPr>
          <p:spPr>
            <a:xfrm>
              <a:off x="4242775" y="1468550"/>
              <a:ext cx="40575" cy="8525"/>
            </a:xfrm>
            <a:custGeom>
              <a:rect b="b" l="l" r="r" t="t"/>
              <a:pathLst>
                <a:path extrusionOk="0" fill="none" h="341" w="1623">
                  <a:moveTo>
                    <a:pt x="1" y="1"/>
                  </a:moveTo>
                  <a:cubicBezTo>
                    <a:pt x="541" y="115"/>
                    <a:pt x="1079" y="229"/>
                    <a:pt x="1622" y="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
            <p:cNvSpPr/>
            <p:nvPr/>
          </p:nvSpPr>
          <p:spPr>
            <a:xfrm>
              <a:off x="4241925" y="1562900"/>
              <a:ext cx="43100" cy="6100"/>
            </a:xfrm>
            <a:custGeom>
              <a:rect b="b" l="l" r="r" t="t"/>
              <a:pathLst>
                <a:path extrusionOk="0" fill="none" h="244" w="1724">
                  <a:moveTo>
                    <a:pt x="1" y="243"/>
                  </a:moveTo>
                  <a:cubicBezTo>
                    <a:pt x="575" y="161"/>
                    <a:pt x="1149" y="81"/>
                    <a:pt x="172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
            <p:cNvSpPr/>
            <p:nvPr/>
          </p:nvSpPr>
          <p:spPr>
            <a:xfrm>
              <a:off x="4436500" y="1169700"/>
              <a:ext cx="54425" cy="2575"/>
            </a:xfrm>
            <a:custGeom>
              <a:rect b="b" l="l" r="r" t="t"/>
              <a:pathLst>
                <a:path extrusionOk="0" fill="none" h="103" w="2177">
                  <a:moveTo>
                    <a:pt x="0" y="102"/>
                  </a:moveTo>
                  <a:cubicBezTo>
                    <a:pt x="728" y="66"/>
                    <a:pt x="1450" y="35"/>
                    <a:pt x="21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 name="Google Shape;631;p2"/>
          <p:cNvGrpSpPr/>
          <p:nvPr/>
        </p:nvGrpSpPr>
        <p:grpSpPr>
          <a:xfrm rot="-1209505">
            <a:off x="8501219" y="837881"/>
            <a:ext cx="846765" cy="1029090"/>
            <a:chOff x="1260150" y="-357200"/>
            <a:chExt cx="4971200" cy="6041600"/>
          </a:xfrm>
        </p:grpSpPr>
        <p:sp>
          <p:nvSpPr>
            <p:cNvPr id="632" name="Google Shape;632;p2"/>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 name="Google Shape;692;p2"/>
          <p:cNvGrpSpPr/>
          <p:nvPr/>
        </p:nvGrpSpPr>
        <p:grpSpPr>
          <a:xfrm rot="5566571">
            <a:off x="870342" y="973833"/>
            <a:ext cx="462394" cy="381742"/>
            <a:chOff x="1154850" y="1916575"/>
            <a:chExt cx="1658950" cy="1369100"/>
          </a:xfrm>
        </p:grpSpPr>
        <p:sp>
          <p:nvSpPr>
            <p:cNvPr id="693" name="Google Shape;693;p2"/>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5" name="Google Shape;695;p2"/>
          <p:cNvGrpSpPr/>
          <p:nvPr/>
        </p:nvGrpSpPr>
        <p:grpSpPr>
          <a:xfrm rot="-5154973">
            <a:off x="7124861" y="3908332"/>
            <a:ext cx="583778" cy="480201"/>
            <a:chOff x="4968050" y="4573150"/>
            <a:chExt cx="1315625" cy="1082200"/>
          </a:xfrm>
        </p:grpSpPr>
        <p:grpSp>
          <p:nvGrpSpPr>
            <p:cNvPr id="696" name="Google Shape;696;p2"/>
            <p:cNvGrpSpPr/>
            <p:nvPr/>
          </p:nvGrpSpPr>
          <p:grpSpPr>
            <a:xfrm>
              <a:off x="4968050" y="4573150"/>
              <a:ext cx="1315625" cy="1082200"/>
              <a:chOff x="4968050" y="4573150"/>
              <a:chExt cx="1315625" cy="1082200"/>
            </a:xfrm>
          </p:grpSpPr>
          <p:sp>
            <p:nvSpPr>
              <p:cNvPr id="697" name="Google Shape;697;p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9" name="Google Shape;699;p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 name="Google Shape;700;p2"/>
          <p:cNvGrpSpPr/>
          <p:nvPr/>
        </p:nvGrpSpPr>
        <p:grpSpPr>
          <a:xfrm rot="-906592">
            <a:off x="5725673" y="-46749"/>
            <a:ext cx="1124859" cy="1011101"/>
            <a:chOff x="857425" y="178550"/>
            <a:chExt cx="5911650" cy="5313800"/>
          </a:xfrm>
        </p:grpSpPr>
        <p:sp>
          <p:nvSpPr>
            <p:cNvPr id="701" name="Google Shape;701;p2"/>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143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 name="Google Shape;759;p2"/>
          <p:cNvGrpSpPr/>
          <p:nvPr/>
        </p:nvGrpSpPr>
        <p:grpSpPr>
          <a:xfrm rot="-3599694">
            <a:off x="5087642" y="3600601"/>
            <a:ext cx="1923603" cy="2167440"/>
            <a:chOff x="1344175" y="-9525"/>
            <a:chExt cx="4727025" cy="5326225"/>
          </a:xfrm>
        </p:grpSpPr>
        <p:sp>
          <p:nvSpPr>
            <p:cNvPr id="760" name="Google Shape;760;p2"/>
            <p:cNvSpPr/>
            <p:nvPr/>
          </p:nvSpPr>
          <p:spPr>
            <a:xfrm>
              <a:off x="3896725" y="2188175"/>
              <a:ext cx="563150" cy="307050"/>
            </a:xfrm>
            <a:custGeom>
              <a:rect b="b" l="l" r="r" t="t"/>
              <a:pathLst>
                <a:path extrusionOk="0" fill="none" h="12282" w="22526">
                  <a:moveTo>
                    <a:pt x="0" y="0"/>
                  </a:moveTo>
                  <a:cubicBezTo>
                    <a:pt x="0" y="0"/>
                    <a:pt x="952" y="8780"/>
                    <a:pt x="10047" y="10686"/>
                  </a:cubicBezTo>
                  <a:cubicBezTo>
                    <a:pt x="17657" y="12281"/>
                    <a:pt x="20016" y="8553"/>
                    <a:pt x="22525" y="4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nvGrpSpPr>
            <p:cNvPr id="761" name="Google Shape;761;p2"/>
            <p:cNvGrpSpPr/>
            <p:nvPr/>
          </p:nvGrpSpPr>
          <p:grpSpPr>
            <a:xfrm>
              <a:off x="1344175" y="-9525"/>
              <a:ext cx="4727025" cy="5326225"/>
              <a:chOff x="1344175" y="-9525"/>
              <a:chExt cx="4727025" cy="5326225"/>
            </a:xfrm>
          </p:grpSpPr>
          <p:sp>
            <p:nvSpPr>
              <p:cNvPr id="762" name="Google Shape;762;p2"/>
              <p:cNvSpPr/>
              <p:nvPr/>
            </p:nvSpPr>
            <p:spPr>
              <a:xfrm>
                <a:off x="4431100" y="1067225"/>
                <a:ext cx="1248825" cy="1275025"/>
              </a:xfrm>
              <a:custGeom>
                <a:rect b="b" l="l" r="r" t="t"/>
                <a:pathLst>
                  <a:path extrusionOk="0" h="51001" w="49953">
                    <a:moveTo>
                      <a:pt x="30884" y="1"/>
                    </a:moveTo>
                    <a:cubicBezTo>
                      <a:pt x="30767" y="1"/>
                      <a:pt x="30665" y="90"/>
                      <a:pt x="30646" y="214"/>
                    </a:cubicBezTo>
                    <a:cubicBezTo>
                      <a:pt x="29698" y="7936"/>
                      <a:pt x="26469" y="16792"/>
                      <a:pt x="22631" y="22246"/>
                    </a:cubicBezTo>
                    <a:cubicBezTo>
                      <a:pt x="21100" y="24421"/>
                      <a:pt x="19569" y="26730"/>
                      <a:pt x="18084" y="28974"/>
                    </a:cubicBezTo>
                    <a:cubicBezTo>
                      <a:pt x="13705" y="35563"/>
                      <a:pt x="9199" y="42371"/>
                      <a:pt x="4181" y="46397"/>
                    </a:cubicBezTo>
                    <a:cubicBezTo>
                      <a:pt x="3956" y="46577"/>
                      <a:pt x="3723" y="46745"/>
                      <a:pt x="3482" y="46909"/>
                    </a:cubicBezTo>
                    <a:cubicBezTo>
                      <a:pt x="2601" y="47515"/>
                      <a:pt x="1613" y="47996"/>
                      <a:pt x="566" y="48341"/>
                    </a:cubicBezTo>
                    <a:cubicBezTo>
                      <a:pt x="481" y="48370"/>
                      <a:pt x="36" y="48345"/>
                      <a:pt x="13" y="48430"/>
                    </a:cubicBezTo>
                    <a:cubicBezTo>
                      <a:pt x="1" y="48517"/>
                      <a:pt x="415" y="48696"/>
                      <a:pt x="485" y="48755"/>
                    </a:cubicBezTo>
                    <a:cubicBezTo>
                      <a:pt x="973" y="49175"/>
                      <a:pt x="1801" y="49782"/>
                      <a:pt x="3004" y="50255"/>
                    </a:cubicBezTo>
                    <a:cubicBezTo>
                      <a:pt x="4161" y="50711"/>
                      <a:pt x="5444" y="50957"/>
                      <a:pt x="6806" y="50996"/>
                    </a:cubicBezTo>
                    <a:cubicBezTo>
                      <a:pt x="6916" y="50999"/>
                      <a:pt x="7027" y="51000"/>
                      <a:pt x="7140" y="51000"/>
                    </a:cubicBezTo>
                    <a:cubicBezTo>
                      <a:pt x="12869" y="51000"/>
                      <a:pt x="22733" y="47344"/>
                      <a:pt x="37702" y="30349"/>
                    </a:cubicBezTo>
                    <a:cubicBezTo>
                      <a:pt x="46653" y="20182"/>
                      <a:pt x="49952" y="12360"/>
                      <a:pt x="47516" y="7098"/>
                    </a:cubicBezTo>
                    <a:cubicBezTo>
                      <a:pt x="46472" y="4852"/>
                      <a:pt x="44358" y="3086"/>
                      <a:pt x="41245" y="1860"/>
                    </a:cubicBezTo>
                    <a:cubicBezTo>
                      <a:pt x="40338" y="1503"/>
                      <a:pt x="39422" y="1224"/>
                      <a:pt x="38497" y="995"/>
                    </a:cubicBezTo>
                    <a:cubicBezTo>
                      <a:pt x="38486" y="984"/>
                      <a:pt x="38479" y="978"/>
                      <a:pt x="38470" y="978"/>
                    </a:cubicBezTo>
                    <a:cubicBezTo>
                      <a:pt x="38467" y="978"/>
                      <a:pt x="38464" y="979"/>
                      <a:pt x="38460" y="981"/>
                    </a:cubicBezTo>
                    <a:cubicBezTo>
                      <a:pt x="35134" y="137"/>
                      <a:pt x="31967" y="19"/>
                      <a:pt x="30896" y="1"/>
                    </a:cubicBezTo>
                    <a:cubicBezTo>
                      <a:pt x="30892" y="1"/>
                      <a:pt x="30888" y="1"/>
                      <a:pt x="30884"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63" name="Google Shape;763;p2"/>
              <p:cNvSpPr/>
              <p:nvPr/>
            </p:nvSpPr>
            <p:spPr>
              <a:xfrm>
                <a:off x="4081425" y="651600"/>
                <a:ext cx="1187025" cy="1626400"/>
              </a:xfrm>
              <a:custGeom>
                <a:rect b="b" l="l" r="r" t="t"/>
                <a:pathLst>
                  <a:path extrusionOk="0" h="65056" w="47481">
                    <a:moveTo>
                      <a:pt x="36366" y="1"/>
                    </a:moveTo>
                    <a:cubicBezTo>
                      <a:pt x="32992" y="1"/>
                      <a:pt x="28673" y="1800"/>
                      <a:pt x="23480" y="5386"/>
                    </a:cubicBezTo>
                    <a:cubicBezTo>
                      <a:pt x="4259" y="18630"/>
                      <a:pt x="619" y="41369"/>
                      <a:pt x="164" y="53733"/>
                    </a:cubicBezTo>
                    <a:cubicBezTo>
                      <a:pt x="1" y="58041"/>
                      <a:pt x="2310" y="61917"/>
                      <a:pt x="6176" y="63865"/>
                    </a:cubicBezTo>
                    <a:cubicBezTo>
                      <a:pt x="6488" y="64018"/>
                      <a:pt x="6794" y="64160"/>
                      <a:pt x="7118" y="64288"/>
                    </a:cubicBezTo>
                    <a:cubicBezTo>
                      <a:pt x="8426" y="64803"/>
                      <a:pt x="9779" y="65056"/>
                      <a:pt x="11118" y="65056"/>
                    </a:cubicBezTo>
                    <a:cubicBezTo>
                      <a:pt x="11652" y="65056"/>
                      <a:pt x="12184" y="65015"/>
                      <a:pt x="12710" y="64935"/>
                    </a:cubicBezTo>
                    <a:cubicBezTo>
                      <a:pt x="14563" y="64650"/>
                      <a:pt x="16327" y="63882"/>
                      <a:pt x="17872" y="62645"/>
                    </a:cubicBezTo>
                    <a:cubicBezTo>
                      <a:pt x="22819" y="58666"/>
                      <a:pt x="27314" y="51885"/>
                      <a:pt x="31678" y="45310"/>
                    </a:cubicBezTo>
                    <a:cubicBezTo>
                      <a:pt x="33155" y="43083"/>
                      <a:pt x="34688" y="40774"/>
                      <a:pt x="36221" y="38590"/>
                    </a:cubicBezTo>
                    <a:cubicBezTo>
                      <a:pt x="43588" y="28151"/>
                      <a:pt x="47481" y="8112"/>
                      <a:pt x="41370" y="1943"/>
                    </a:cubicBezTo>
                    <a:cubicBezTo>
                      <a:pt x="40738" y="1311"/>
                      <a:pt x="40006" y="825"/>
                      <a:pt x="39189" y="504"/>
                    </a:cubicBezTo>
                    <a:cubicBezTo>
                      <a:pt x="38337" y="168"/>
                      <a:pt x="37396" y="1"/>
                      <a:pt x="36366"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64" name="Google Shape;764;p2"/>
              <p:cNvSpPr/>
              <p:nvPr/>
            </p:nvSpPr>
            <p:spPr>
              <a:xfrm>
                <a:off x="3541375" y="430225"/>
                <a:ext cx="942125" cy="1760775"/>
              </a:xfrm>
              <a:custGeom>
                <a:rect b="b" l="l" r="r" t="t"/>
                <a:pathLst>
                  <a:path extrusionOk="0" h="70431" w="37685">
                    <a:moveTo>
                      <a:pt x="18001" y="1"/>
                    </a:moveTo>
                    <a:cubicBezTo>
                      <a:pt x="15879" y="1"/>
                      <a:pt x="13845" y="474"/>
                      <a:pt x="12007" y="1418"/>
                    </a:cubicBezTo>
                    <a:cubicBezTo>
                      <a:pt x="8909" y="3018"/>
                      <a:pt x="4740" y="6838"/>
                      <a:pt x="2442" y="15988"/>
                    </a:cubicBezTo>
                    <a:cubicBezTo>
                      <a:pt x="1581" y="19463"/>
                      <a:pt x="1034" y="23456"/>
                      <a:pt x="823" y="27861"/>
                    </a:cubicBezTo>
                    <a:cubicBezTo>
                      <a:pt x="0" y="45553"/>
                      <a:pt x="3278" y="58019"/>
                      <a:pt x="10575" y="64916"/>
                    </a:cubicBezTo>
                    <a:cubicBezTo>
                      <a:pt x="12465" y="66696"/>
                      <a:pt x="14599" y="68066"/>
                      <a:pt x="16950" y="68993"/>
                    </a:cubicBezTo>
                    <a:cubicBezTo>
                      <a:pt x="18191" y="69479"/>
                      <a:pt x="19477" y="69837"/>
                      <a:pt x="20791" y="70061"/>
                    </a:cubicBezTo>
                    <a:cubicBezTo>
                      <a:pt x="21663" y="70210"/>
                      <a:pt x="22544" y="70294"/>
                      <a:pt x="23429" y="70312"/>
                    </a:cubicBezTo>
                    <a:cubicBezTo>
                      <a:pt x="23502" y="70316"/>
                      <a:pt x="23883" y="70431"/>
                      <a:pt x="24052" y="70431"/>
                    </a:cubicBezTo>
                    <a:cubicBezTo>
                      <a:pt x="24093" y="70431"/>
                      <a:pt x="24122" y="70424"/>
                      <a:pt x="24131" y="70407"/>
                    </a:cubicBezTo>
                    <a:cubicBezTo>
                      <a:pt x="24166" y="70317"/>
                      <a:pt x="23687" y="69997"/>
                      <a:pt x="23624" y="69921"/>
                    </a:cubicBezTo>
                    <a:cubicBezTo>
                      <a:pt x="22016" y="67847"/>
                      <a:pt x="21178" y="65236"/>
                      <a:pt x="21284" y="62572"/>
                    </a:cubicBezTo>
                    <a:cubicBezTo>
                      <a:pt x="21651" y="52590"/>
                      <a:pt x="24231" y="33807"/>
                      <a:pt x="37370" y="20159"/>
                    </a:cubicBezTo>
                    <a:cubicBezTo>
                      <a:pt x="37416" y="20118"/>
                      <a:pt x="37441" y="20061"/>
                      <a:pt x="37442" y="20000"/>
                    </a:cubicBezTo>
                    <a:cubicBezTo>
                      <a:pt x="37684" y="13835"/>
                      <a:pt x="33727" y="7041"/>
                      <a:pt x="27596" y="3080"/>
                    </a:cubicBezTo>
                    <a:cubicBezTo>
                      <a:pt x="26934" y="2655"/>
                      <a:pt x="26259" y="2264"/>
                      <a:pt x="25540" y="1928"/>
                    </a:cubicBezTo>
                    <a:cubicBezTo>
                      <a:pt x="25520" y="1902"/>
                      <a:pt x="25493" y="1880"/>
                      <a:pt x="25461" y="1866"/>
                    </a:cubicBezTo>
                    <a:cubicBezTo>
                      <a:pt x="24949" y="1613"/>
                      <a:pt x="24431" y="1378"/>
                      <a:pt x="23919" y="1176"/>
                    </a:cubicBezTo>
                    <a:cubicBezTo>
                      <a:pt x="21928" y="391"/>
                      <a:pt x="19928" y="1"/>
                      <a:pt x="18001"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65" name="Google Shape;765;p2"/>
              <p:cNvSpPr/>
              <p:nvPr/>
            </p:nvSpPr>
            <p:spPr>
              <a:xfrm>
                <a:off x="1351500" y="2436125"/>
                <a:ext cx="2818750" cy="2856175"/>
              </a:xfrm>
              <a:custGeom>
                <a:rect b="b" l="l" r="r" t="t"/>
                <a:pathLst>
                  <a:path extrusionOk="0" h="114247" w="112750">
                    <a:moveTo>
                      <a:pt x="108752" y="0"/>
                    </a:moveTo>
                    <a:cubicBezTo>
                      <a:pt x="108643" y="0"/>
                      <a:pt x="108542" y="76"/>
                      <a:pt x="108518" y="190"/>
                    </a:cubicBezTo>
                    <a:cubicBezTo>
                      <a:pt x="107456" y="5059"/>
                      <a:pt x="101428" y="30631"/>
                      <a:pt x="86860" y="55897"/>
                    </a:cubicBezTo>
                    <a:cubicBezTo>
                      <a:pt x="72493" y="80815"/>
                      <a:pt x="46779" y="110099"/>
                      <a:pt x="5314" y="110099"/>
                    </a:cubicBezTo>
                    <a:cubicBezTo>
                      <a:pt x="4281" y="110099"/>
                      <a:pt x="3239" y="110081"/>
                      <a:pt x="2188" y="110044"/>
                    </a:cubicBezTo>
                    <a:cubicBezTo>
                      <a:pt x="2163" y="110044"/>
                      <a:pt x="2139" y="110043"/>
                      <a:pt x="2115" y="110043"/>
                    </a:cubicBezTo>
                    <a:cubicBezTo>
                      <a:pt x="1549" y="110043"/>
                      <a:pt x="1005" y="110271"/>
                      <a:pt x="608" y="110678"/>
                    </a:cubicBezTo>
                    <a:cubicBezTo>
                      <a:pt x="205" y="111091"/>
                      <a:pt x="0" y="111656"/>
                      <a:pt x="43" y="112230"/>
                    </a:cubicBezTo>
                    <a:cubicBezTo>
                      <a:pt x="100" y="113017"/>
                      <a:pt x="602" y="113702"/>
                      <a:pt x="1333" y="113995"/>
                    </a:cubicBezTo>
                    <a:cubicBezTo>
                      <a:pt x="1526" y="114069"/>
                      <a:pt x="1729" y="114115"/>
                      <a:pt x="1935" y="114128"/>
                    </a:cubicBezTo>
                    <a:cubicBezTo>
                      <a:pt x="2868" y="114190"/>
                      <a:pt x="4155" y="114247"/>
                      <a:pt x="5747" y="114247"/>
                    </a:cubicBezTo>
                    <a:cubicBezTo>
                      <a:pt x="14876" y="114247"/>
                      <a:pt x="34043" y="112383"/>
                      <a:pt x="54101" y="99061"/>
                    </a:cubicBezTo>
                    <a:cubicBezTo>
                      <a:pt x="54138" y="99035"/>
                      <a:pt x="54168" y="99001"/>
                      <a:pt x="54186" y="98959"/>
                    </a:cubicBezTo>
                    <a:cubicBezTo>
                      <a:pt x="54224" y="98878"/>
                      <a:pt x="54305" y="98826"/>
                      <a:pt x="54395" y="98825"/>
                    </a:cubicBezTo>
                    <a:cubicBezTo>
                      <a:pt x="54439" y="98824"/>
                      <a:pt x="54482" y="98809"/>
                      <a:pt x="54520" y="98784"/>
                    </a:cubicBezTo>
                    <a:cubicBezTo>
                      <a:pt x="58702" y="95975"/>
                      <a:pt x="62794" y="92741"/>
                      <a:pt x="66682" y="89171"/>
                    </a:cubicBezTo>
                    <a:cubicBezTo>
                      <a:pt x="66712" y="89143"/>
                      <a:pt x="66734" y="89109"/>
                      <a:pt x="66747" y="89071"/>
                    </a:cubicBezTo>
                    <a:cubicBezTo>
                      <a:pt x="66764" y="89024"/>
                      <a:pt x="66805" y="88940"/>
                      <a:pt x="66941" y="88902"/>
                    </a:cubicBezTo>
                    <a:cubicBezTo>
                      <a:pt x="66978" y="88892"/>
                      <a:pt x="67011" y="88873"/>
                      <a:pt x="67040" y="88846"/>
                    </a:cubicBezTo>
                    <a:cubicBezTo>
                      <a:pt x="70541" y="85603"/>
                      <a:pt x="73958" y="81993"/>
                      <a:pt x="77193" y="78119"/>
                    </a:cubicBezTo>
                    <a:cubicBezTo>
                      <a:pt x="77216" y="78092"/>
                      <a:pt x="77233" y="78059"/>
                      <a:pt x="77242" y="78024"/>
                    </a:cubicBezTo>
                    <a:cubicBezTo>
                      <a:pt x="77253" y="77981"/>
                      <a:pt x="77278" y="77921"/>
                      <a:pt x="77378" y="77854"/>
                    </a:cubicBezTo>
                    <a:cubicBezTo>
                      <a:pt x="77418" y="77828"/>
                      <a:pt x="77454" y="77799"/>
                      <a:pt x="77490" y="77769"/>
                    </a:cubicBezTo>
                    <a:cubicBezTo>
                      <a:pt x="93114" y="58920"/>
                      <a:pt x="104967" y="33235"/>
                      <a:pt x="112722" y="1423"/>
                    </a:cubicBezTo>
                    <a:cubicBezTo>
                      <a:pt x="112750" y="1307"/>
                      <a:pt x="112688" y="1187"/>
                      <a:pt x="112576" y="1143"/>
                    </a:cubicBezTo>
                    <a:cubicBezTo>
                      <a:pt x="112560" y="1137"/>
                      <a:pt x="112544" y="1132"/>
                      <a:pt x="112528" y="1129"/>
                    </a:cubicBezTo>
                    <a:lnTo>
                      <a:pt x="112301" y="1092"/>
                    </a:lnTo>
                    <a:cubicBezTo>
                      <a:pt x="112140" y="1067"/>
                      <a:pt x="111978" y="1040"/>
                      <a:pt x="111807" y="1005"/>
                    </a:cubicBezTo>
                    <a:cubicBezTo>
                      <a:pt x="111024" y="843"/>
                      <a:pt x="110254" y="615"/>
                      <a:pt x="109509" y="322"/>
                    </a:cubicBezTo>
                    <a:cubicBezTo>
                      <a:pt x="109353" y="261"/>
                      <a:pt x="109210" y="191"/>
                      <a:pt x="109066" y="123"/>
                    </a:cubicBezTo>
                    <a:cubicBezTo>
                      <a:pt x="109066" y="123"/>
                      <a:pt x="108845" y="19"/>
                      <a:pt x="108841" y="18"/>
                    </a:cubicBezTo>
                    <a:cubicBezTo>
                      <a:pt x="108812" y="6"/>
                      <a:pt x="108781" y="0"/>
                      <a:pt x="108752"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66" name="Google Shape;766;p2"/>
              <p:cNvSpPr/>
              <p:nvPr/>
            </p:nvSpPr>
            <p:spPr>
              <a:xfrm>
                <a:off x="2723025" y="3649375"/>
                <a:ext cx="2652350" cy="1260125"/>
              </a:xfrm>
              <a:custGeom>
                <a:rect b="b" l="l" r="r" t="t"/>
                <a:pathLst>
                  <a:path extrusionOk="0" h="50405" w="106094">
                    <a:moveTo>
                      <a:pt x="106019" y="0"/>
                    </a:moveTo>
                    <a:cubicBezTo>
                      <a:pt x="105939" y="0"/>
                      <a:pt x="104381" y="999"/>
                      <a:pt x="104318" y="999"/>
                    </a:cubicBezTo>
                    <a:cubicBezTo>
                      <a:pt x="104318" y="999"/>
                      <a:pt x="104317" y="999"/>
                      <a:pt x="104317" y="998"/>
                    </a:cubicBezTo>
                    <a:cubicBezTo>
                      <a:pt x="104313" y="997"/>
                      <a:pt x="104309" y="996"/>
                      <a:pt x="104305" y="996"/>
                    </a:cubicBezTo>
                    <a:cubicBezTo>
                      <a:pt x="104239" y="996"/>
                      <a:pt x="104145" y="1172"/>
                      <a:pt x="104083" y="1206"/>
                    </a:cubicBezTo>
                    <a:cubicBezTo>
                      <a:pt x="92376" y="7761"/>
                      <a:pt x="51168" y="29984"/>
                      <a:pt x="12441" y="40771"/>
                    </a:cubicBezTo>
                    <a:cubicBezTo>
                      <a:pt x="12404" y="40781"/>
                      <a:pt x="12371" y="40800"/>
                      <a:pt x="12344" y="40826"/>
                    </a:cubicBezTo>
                    <a:cubicBezTo>
                      <a:pt x="8736" y="44155"/>
                      <a:pt x="4912" y="47218"/>
                      <a:pt x="980" y="49934"/>
                    </a:cubicBezTo>
                    <a:cubicBezTo>
                      <a:pt x="894" y="49992"/>
                      <a:pt x="0" y="50263"/>
                      <a:pt x="31" y="50362"/>
                    </a:cubicBezTo>
                    <a:cubicBezTo>
                      <a:pt x="36" y="50382"/>
                      <a:pt x="105" y="50389"/>
                      <a:pt x="203" y="50389"/>
                    </a:cubicBezTo>
                    <a:cubicBezTo>
                      <a:pt x="432" y="50389"/>
                      <a:pt x="826" y="50351"/>
                      <a:pt x="973" y="50351"/>
                    </a:cubicBezTo>
                    <a:cubicBezTo>
                      <a:pt x="1001" y="50351"/>
                      <a:pt x="1020" y="50353"/>
                      <a:pt x="1028" y="50356"/>
                    </a:cubicBezTo>
                    <a:cubicBezTo>
                      <a:pt x="1053" y="50366"/>
                      <a:pt x="1080" y="50371"/>
                      <a:pt x="1108" y="50372"/>
                    </a:cubicBezTo>
                    <a:cubicBezTo>
                      <a:pt x="1640" y="50391"/>
                      <a:pt x="2307" y="50405"/>
                      <a:pt x="3101" y="50405"/>
                    </a:cubicBezTo>
                    <a:cubicBezTo>
                      <a:pt x="15643" y="50405"/>
                      <a:pt x="59855" y="46904"/>
                      <a:pt x="104373" y="1585"/>
                    </a:cubicBezTo>
                    <a:cubicBezTo>
                      <a:pt x="104457" y="1499"/>
                      <a:pt x="106094" y="96"/>
                      <a:pt x="106022" y="1"/>
                    </a:cubicBezTo>
                    <a:cubicBezTo>
                      <a:pt x="106021" y="0"/>
                      <a:pt x="106020" y="0"/>
                      <a:pt x="106019"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67" name="Google Shape;767;p2"/>
              <p:cNvSpPr/>
              <p:nvPr/>
            </p:nvSpPr>
            <p:spPr>
              <a:xfrm>
                <a:off x="3276875" y="248050"/>
                <a:ext cx="600325" cy="578175"/>
              </a:xfrm>
              <a:custGeom>
                <a:rect b="b" l="l" r="r" t="t"/>
                <a:pathLst>
                  <a:path extrusionOk="0" h="23127" w="24013">
                    <a:moveTo>
                      <a:pt x="11563" y="0"/>
                    </a:moveTo>
                    <a:cubicBezTo>
                      <a:pt x="11455" y="0"/>
                      <a:pt x="11348" y="3"/>
                      <a:pt x="11242" y="7"/>
                    </a:cubicBezTo>
                    <a:cubicBezTo>
                      <a:pt x="8630" y="139"/>
                      <a:pt x="6353" y="1709"/>
                      <a:pt x="4486" y="4685"/>
                    </a:cubicBezTo>
                    <a:cubicBezTo>
                      <a:pt x="1" y="11832"/>
                      <a:pt x="2150" y="20351"/>
                      <a:pt x="2912" y="22786"/>
                    </a:cubicBezTo>
                    <a:cubicBezTo>
                      <a:pt x="2936" y="22857"/>
                      <a:pt x="2873" y="23097"/>
                      <a:pt x="2945" y="23125"/>
                    </a:cubicBezTo>
                    <a:cubicBezTo>
                      <a:pt x="2947" y="23126"/>
                      <a:pt x="2950" y="23127"/>
                      <a:pt x="2953" y="23127"/>
                    </a:cubicBezTo>
                    <a:cubicBezTo>
                      <a:pt x="3008" y="23127"/>
                      <a:pt x="3164" y="22966"/>
                      <a:pt x="3212" y="22945"/>
                    </a:cubicBezTo>
                    <a:cubicBezTo>
                      <a:pt x="4813" y="22467"/>
                      <a:pt x="6424" y="22310"/>
                      <a:pt x="7852" y="22310"/>
                    </a:cubicBezTo>
                    <a:cubicBezTo>
                      <a:pt x="8319" y="22310"/>
                      <a:pt x="8766" y="22327"/>
                      <a:pt x="9188" y="22355"/>
                    </a:cubicBezTo>
                    <a:cubicBezTo>
                      <a:pt x="10702" y="22455"/>
                      <a:pt x="12045" y="22831"/>
                      <a:pt x="12576" y="22958"/>
                    </a:cubicBezTo>
                    <a:cubicBezTo>
                      <a:pt x="12586" y="22960"/>
                      <a:pt x="12594" y="22961"/>
                      <a:pt x="12602" y="22961"/>
                    </a:cubicBezTo>
                    <a:cubicBezTo>
                      <a:pt x="12701" y="22961"/>
                      <a:pt x="12658" y="22779"/>
                      <a:pt x="12695" y="22659"/>
                    </a:cubicBezTo>
                    <a:cubicBezTo>
                      <a:pt x="15055" y="13669"/>
                      <a:pt x="19262" y="9883"/>
                      <a:pt x="22371" y="8279"/>
                    </a:cubicBezTo>
                    <a:cubicBezTo>
                      <a:pt x="22723" y="8096"/>
                      <a:pt x="23086" y="7938"/>
                      <a:pt x="23446" y="7790"/>
                    </a:cubicBezTo>
                    <a:cubicBezTo>
                      <a:pt x="23517" y="7766"/>
                      <a:pt x="23973" y="7748"/>
                      <a:pt x="23992" y="7672"/>
                    </a:cubicBezTo>
                    <a:cubicBezTo>
                      <a:pt x="24012" y="7597"/>
                      <a:pt x="23590" y="7473"/>
                      <a:pt x="23542" y="7413"/>
                    </a:cubicBezTo>
                    <a:cubicBezTo>
                      <a:pt x="22381" y="6043"/>
                      <a:pt x="19483" y="2901"/>
                      <a:pt x="16027" y="1177"/>
                    </a:cubicBezTo>
                    <a:cubicBezTo>
                      <a:pt x="15672" y="996"/>
                      <a:pt x="15321" y="836"/>
                      <a:pt x="14952" y="692"/>
                    </a:cubicBezTo>
                    <a:cubicBezTo>
                      <a:pt x="13779" y="229"/>
                      <a:pt x="12634" y="0"/>
                      <a:pt x="11563"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68" name="Google Shape;768;p2"/>
              <p:cNvSpPr/>
              <p:nvPr/>
            </p:nvSpPr>
            <p:spPr>
              <a:xfrm>
                <a:off x="3037600" y="3639700"/>
                <a:ext cx="2338675" cy="1016150"/>
              </a:xfrm>
              <a:custGeom>
                <a:rect b="b" l="l" r="r" t="t"/>
                <a:pathLst>
                  <a:path extrusionOk="0" h="40646" w="93547">
                    <a:moveTo>
                      <a:pt x="93488" y="1"/>
                    </a:moveTo>
                    <a:cubicBezTo>
                      <a:pt x="93306" y="1"/>
                      <a:pt x="91688" y="553"/>
                      <a:pt x="91571" y="553"/>
                    </a:cubicBezTo>
                    <a:cubicBezTo>
                      <a:pt x="91569" y="553"/>
                      <a:pt x="91567" y="553"/>
                      <a:pt x="91566" y="553"/>
                    </a:cubicBezTo>
                    <a:cubicBezTo>
                      <a:pt x="91537" y="542"/>
                      <a:pt x="91508" y="536"/>
                      <a:pt x="91478" y="536"/>
                    </a:cubicBezTo>
                    <a:cubicBezTo>
                      <a:pt x="91461" y="536"/>
                      <a:pt x="91444" y="538"/>
                      <a:pt x="91427" y="541"/>
                    </a:cubicBezTo>
                    <a:cubicBezTo>
                      <a:pt x="78895" y="3134"/>
                      <a:pt x="36010" y="12925"/>
                      <a:pt x="10334" y="30040"/>
                    </a:cubicBezTo>
                    <a:cubicBezTo>
                      <a:pt x="7467" y="33490"/>
                      <a:pt x="4418" y="36770"/>
                      <a:pt x="1269" y="39787"/>
                    </a:cubicBezTo>
                    <a:cubicBezTo>
                      <a:pt x="1212" y="39841"/>
                      <a:pt x="1" y="40645"/>
                      <a:pt x="130" y="40645"/>
                    </a:cubicBezTo>
                    <a:cubicBezTo>
                      <a:pt x="152" y="40645"/>
                      <a:pt x="213" y="40622"/>
                      <a:pt x="326" y="40567"/>
                    </a:cubicBezTo>
                    <a:lnTo>
                      <a:pt x="326" y="40567"/>
                    </a:lnTo>
                    <a:cubicBezTo>
                      <a:pt x="253" y="40611"/>
                      <a:pt x="210" y="40641"/>
                      <a:pt x="221" y="40645"/>
                    </a:cubicBezTo>
                    <a:cubicBezTo>
                      <a:pt x="222" y="40645"/>
                      <a:pt x="223" y="40646"/>
                      <a:pt x="225" y="40646"/>
                    </a:cubicBezTo>
                    <a:cubicBezTo>
                      <a:pt x="318" y="40646"/>
                      <a:pt x="1450" y="40209"/>
                      <a:pt x="1502" y="40194"/>
                    </a:cubicBezTo>
                    <a:cubicBezTo>
                      <a:pt x="39939" y="29166"/>
                      <a:pt x="80178" y="7396"/>
                      <a:pt x="91595" y="988"/>
                    </a:cubicBezTo>
                    <a:cubicBezTo>
                      <a:pt x="91699" y="929"/>
                      <a:pt x="93546" y="116"/>
                      <a:pt x="93505" y="5"/>
                    </a:cubicBezTo>
                    <a:cubicBezTo>
                      <a:pt x="93503" y="2"/>
                      <a:pt x="93498" y="1"/>
                      <a:pt x="93488" y="1"/>
                    </a:cubicBezTo>
                    <a:close/>
                  </a:path>
                </a:pathLst>
              </a:custGeom>
              <a:solidFill>
                <a:srgbClr val="269D3E"/>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69" name="Google Shape;769;p2"/>
              <p:cNvSpPr/>
              <p:nvPr/>
            </p:nvSpPr>
            <p:spPr>
              <a:xfrm>
                <a:off x="4186350" y="275750"/>
                <a:ext cx="722925" cy="649025"/>
              </a:xfrm>
              <a:custGeom>
                <a:rect b="b" l="l" r="r" t="t"/>
                <a:pathLst>
                  <a:path extrusionOk="0" h="25961" w="28917">
                    <a:moveTo>
                      <a:pt x="13678" y="0"/>
                    </a:moveTo>
                    <a:cubicBezTo>
                      <a:pt x="6408" y="0"/>
                      <a:pt x="1407" y="6127"/>
                      <a:pt x="345" y="7549"/>
                    </a:cubicBezTo>
                    <a:cubicBezTo>
                      <a:pt x="302" y="7604"/>
                      <a:pt x="1" y="7742"/>
                      <a:pt x="16" y="7810"/>
                    </a:cubicBezTo>
                    <a:cubicBezTo>
                      <a:pt x="30" y="7878"/>
                      <a:pt x="364" y="7867"/>
                      <a:pt x="424" y="7901"/>
                    </a:cubicBezTo>
                    <a:cubicBezTo>
                      <a:pt x="1034" y="8224"/>
                      <a:pt x="1563" y="8536"/>
                      <a:pt x="2059" y="8855"/>
                    </a:cubicBezTo>
                    <a:cubicBezTo>
                      <a:pt x="7983" y="12682"/>
                      <a:pt x="11939" y="19091"/>
                      <a:pt x="12131" y="25179"/>
                    </a:cubicBezTo>
                    <a:cubicBezTo>
                      <a:pt x="12131" y="25283"/>
                      <a:pt x="11953" y="25914"/>
                      <a:pt x="12039" y="25959"/>
                    </a:cubicBezTo>
                    <a:cubicBezTo>
                      <a:pt x="12041" y="25960"/>
                      <a:pt x="12044" y="25960"/>
                      <a:pt x="12047" y="25960"/>
                    </a:cubicBezTo>
                    <a:cubicBezTo>
                      <a:pt x="12149" y="25960"/>
                      <a:pt x="12474" y="25415"/>
                      <a:pt x="12541" y="25352"/>
                    </a:cubicBezTo>
                    <a:cubicBezTo>
                      <a:pt x="14540" y="23394"/>
                      <a:pt x="16702" y="21610"/>
                      <a:pt x="19005" y="20020"/>
                    </a:cubicBezTo>
                    <a:cubicBezTo>
                      <a:pt x="22621" y="17526"/>
                      <a:pt x="25885" y="15868"/>
                      <a:pt x="28700" y="15090"/>
                    </a:cubicBezTo>
                    <a:cubicBezTo>
                      <a:pt x="28806" y="15060"/>
                      <a:pt x="28872" y="14971"/>
                      <a:pt x="28875" y="14858"/>
                    </a:cubicBezTo>
                    <a:cubicBezTo>
                      <a:pt x="28917" y="13226"/>
                      <a:pt x="28621" y="4870"/>
                      <a:pt x="19190" y="1154"/>
                    </a:cubicBezTo>
                    <a:cubicBezTo>
                      <a:pt x="18733" y="974"/>
                      <a:pt x="18262" y="799"/>
                      <a:pt x="17756" y="641"/>
                    </a:cubicBezTo>
                    <a:cubicBezTo>
                      <a:pt x="16331" y="194"/>
                      <a:pt x="14968" y="0"/>
                      <a:pt x="13678"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0" name="Google Shape;770;p2"/>
              <p:cNvSpPr/>
              <p:nvPr/>
            </p:nvSpPr>
            <p:spPr>
              <a:xfrm>
                <a:off x="3903750" y="2164250"/>
                <a:ext cx="546375" cy="294500"/>
              </a:xfrm>
              <a:custGeom>
                <a:rect b="b" l="l" r="r" t="t"/>
                <a:pathLst>
                  <a:path extrusionOk="0" h="11780" w="21855">
                    <a:moveTo>
                      <a:pt x="2003" y="1"/>
                    </a:moveTo>
                    <a:cubicBezTo>
                      <a:pt x="1951" y="1"/>
                      <a:pt x="1900" y="17"/>
                      <a:pt x="1857" y="48"/>
                    </a:cubicBezTo>
                    <a:cubicBezTo>
                      <a:pt x="1289" y="488"/>
                      <a:pt x="734" y="819"/>
                      <a:pt x="163" y="1060"/>
                    </a:cubicBezTo>
                    <a:cubicBezTo>
                      <a:pt x="60" y="1105"/>
                      <a:pt x="1" y="1213"/>
                      <a:pt x="17" y="1325"/>
                    </a:cubicBezTo>
                    <a:cubicBezTo>
                      <a:pt x="300" y="2949"/>
                      <a:pt x="1677" y="8427"/>
                      <a:pt x="7555" y="10742"/>
                    </a:cubicBezTo>
                    <a:lnTo>
                      <a:pt x="7635" y="10774"/>
                    </a:lnTo>
                    <a:cubicBezTo>
                      <a:pt x="8320" y="11032"/>
                      <a:pt x="9058" y="11240"/>
                      <a:pt x="9813" y="11402"/>
                    </a:cubicBezTo>
                    <a:cubicBezTo>
                      <a:pt x="10964" y="11639"/>
                      <a:pt x="11993" y="11763"/>
                      <a:pt x="12921" y="11777"/>
                    </a:cubicBezTo>
                    <a:cubicBezTo>
                      <a:pt x="12925" y="11779"/>
                      <a:pt x="12928" y="11779"/>
                      <a:pt x="12931" y="11779"/>
                    </a:cubicBezTo>
                    <a:cubicBezTo>
                      <a:pt x="12940" y="11779"/>
                      <a:pt x="12943" y="11773"/>
                      <a:pt x="12945" y="11766"/>
                    </a:cubicBezTo>
                    <a:cubicBezTo>
                      <a:pt x="12996" y="11767"/>
                      <a:pt x="13046" y="11767"/>
                      <a:pt x="13097" y="11767"/>
                    </a:cubicBezTo>
                    <a:cubicBezTo>
                      <a:pt x="17956" y="11767"/>
                      <a:pt x="19898" y="8819"/>
                      <a:pt x="21781" y="5939"/>
                    </a:cubicBezTo>
                    <a:cubicBezTo>
                      <a:pt x="21855" y="5832"/>
                      <a:pt x="21825" y="5697"/>
                      <a:pt x="21732" y="5618"/>
                    </a:cubicBezTo>
                    <a:cubicBezTo>
                      <a:pt x="21244" y="5249"/>
                      <a:pt x="20946" y="4955"/>
                      <a:pt x="20813" y="4820"/>
                    </a:cubicBezTo>
                    <a:cubicBezTo>
                      <a:pt x="20790" y="4791"/>
                      <a:pt x="20760" y="4767"/>
                      <a:pt x="20725" y="4754"/>
                    </a:cubicBezTo>
                    <a:cubicBezTo>
                      <a:pt x="20695" y="4742"/>
                      <a:pt x="20665" y="4736"/>
                      <a:pt x="20634" y="4736"/>
                    </a:cubicBezTo>
                    <a:cubicBezTo>
                      <a:pt x="20617" y="4736"/>
                      <a:pt x="20601" y="4738"/>
                      <a:pt x="20585" y="4741"/>
                    </a:cubicBezTo>
                    <a:cubicBezTo>
                      <a:pt x="19829" y="4909"/>
                      <a:pt x="19057" y="4996"/>
                      <a:pt x="18284" y="5005"/>
                    </a:cubicBezTo>
                    <a:cubicBezTo>
                      <a:pt x="18224" y="5006"/>
                      <a:pt x="18164" y="5006"/>
                      <a:pt x="18104" y="5006"/>
                    </a:cubicBezTo>
                    <a:cubicBezTo>
                      <a:pt x="16723" y="5006"/>
                      <a:pt x="15348" y="4741"/>
                      <a:pt x="14048" y="4229"/>
                    </a:cubicBezTo>
                    <a:cubicBezTo>
                      <a:pt x="13716" y="4099"/>
                      <a:pt x="13392" y="3949"/>
                      <a:pt x="13061" y="3788"/>
                    </a:cubicBezTo>
                    <a:cubicBezTo>
                      <a:pt x="11905" y="3198"/>
                      <a:pt x="10850" y="2430"/>
                      <a:pt x="9950" y="1505"/>
                    </a:cubicBezTo>
                    <a:cubicBezTo>
                      <a:pt x="9926" y="1477"/>
                      <a:pt x="9896" y="1454"/>
                      <a:pt x="9861" y="1439"/>
                    </a:cubicBezTo>
                    <a:cubicBezTo>
                      <a:pt x="9841" y="1431"/>
                      <a:pt x="9819" y="1428"/>
                      <a:pt x="9797" y="1428"/>
                    </a:cubicBezTo>
                    <a:cubicBezTo>
                      <a:pt x="9785" y="1428"/>
                      <a:pt x="9773" y="1429"/>
                      <a:pt x="9761" y="1431"/>
                    </a:cubicBezTo>
                    <a:cubicBezTo>
                      <a:pt x="9607" y="1439"/>
                      <a:pt x="9380" y="1447"/>
                      <a:pt x="9089" y="1447"/>
                    </a:cubicBezTo>
                    <a:cubicBezTo>
                      <a:pt x="8103" y="1447"/>
                      <a:pt x="6388" y="1349"/>
                      <a:pt x="4313" y="787"/>
                    </a:cubicBezTo>
                    <a:cubicBezTo>
                      <a:pt x="3636" y="598"/>
                      <a:pt x="2971" y="374"/>
                      <a:pt x="2318" y="116"/>
                    </a:cubicBezTo>
                    <a:lnTo>
                      <a:pt x="2088" y="15"/>
                    </a:lnTo>
                    <a:cubicBezTo>
                      <a:pt x="2060" y="6"/>
                      <a:pt x="2031" y="1"/>
                      <a:pt x="2003" y="1"/>
                    </a:cubicBezTo>
                    <a:close/>
                  </a:path>
                </a:pathLst>
              </a:custGeom>
              <a:solidFill>
                <a:srgbClr val="279D3F"/>
              </a:solidFill>
              <a:ln cap="flat" cmpd="sng" w="9525">
                <a:solidFill>
                  <a:srgbClr val="000000"/>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1" name="Google Shape;771;p2"/>
              <p:cNvSpPr/>
              <p:nvPr/>
            </p:nvSpPr>
            <p:spPr>
              <a:xfrm>
                <a:off x="3133975" y="818075"/>
                <a:ext cx="820275" cy="1374450"/>
              </a:xfrm>
              <a:custGeom>
                <a:rect b="b" l="l" r="r" t="t"/>
                <a:pathLst>
                  <a:path extrusionOk="0" h="54978" w="32811">
                    <a:moveTo>
                      <a:pt x="13584" y="0"/>
                    </a:moveTo>
                    <a:cubicBezTo>
                      <a:pt x="13097" y="0"/>
                      <a:pt x="12589" y="19"/>
                      <a:pt x="12069" y="64"/>
                    </a:cubicBezTo>
                    <a:cubicBezTo>
                      <a:pt x="10967" y="149"/>
                      <a:pt x="9799" y="352"/>
                      <a:pt x="8639" y="746"/>
                    </a:cubicBezTo>
                    <a:cubicBezTo>
                      <a:pt x="7433" y="1152"/>
                      <a:pt x="6339" y="1716"/>
                      <a:pt x="5394" y="2432"/>
                    </a:cubicBezTo>
                    <a:cubicBezTo>
                      <a:pt x="1793" y="5150"/>
                      <a:pt x="0" y="10020"/>
                      <a:pt x="66" y="16930"/>
                    </a:cubicBezTo>
                    <a:cubicBezTo>
                      <a:pt x="214" y="32578"/>
                      <a:pt x="12031" y="48843"/>
                      <a:pt x="22549" y="53639"/>
                    </a:cubicBezTo>
                    <a:cubicBezTo>
                      <a:pt x="22838" y="53774"/>
                      <a:pt x="23140" y="53903"/>
                      <a:pt x="23445" y="54023"/>
                    </a:cubicBezTo>
                    <a:cubicBezTo>
                      <a:pt x="25060" y="54660"/>
                      <a:pt x="26573" y="54978"/>
                      <a:pt x="27949" y="54978"/>
                    </a:cubicBezTo>
                    <a:cubicBezTo>
                      <a:pt x="29448" y="54978"/>
                      <a:pt x="30786" y="54601"/>
                      <a:pt x="31919" y="53849"/>
                    </a:cubicBezTo>
                    <a:cubicBezTo>
                      <a:pt x="31994" y="53794"/>
                      <a:pt x="32021" y="53675"/>
                      <a:pt x="32107" y="53664"/>
                    </a:cubicBezTo>
                    <a:cubicBezTo>
                      <a:pt x="32810" y="53574"/>
                      <a:pt x="31969" y="53462"/>
                      <a:pt x="31888" y="53430"/>
                    </a:cubicBezTo>
                    <a:cubicBezTo>
                      <a:pt x="29958" y="52514"/>
                      <a:pt x="28163" y="51278"/>
                      <a:pt x="26561" y="49767"/>
                    </a:cubicBezTo>
                    <a:cubicBezTo>
                      <a:pt x="19145" y="42781"/>
                      <a:pt x="15806" y="30178"/>
                      <a:pt x="16641" y="12326"/>
                    </a:cubicBezTo>
                    <a:cubicBezTo>
                      <a:pt x="16842" y="8051"/>
                      <a:pt x="17356" y="4169"/>
                      <a:pt x="18160" y="786"/>
                    </a:cubicBezTo>
                    <a:cubicBezTo>
                      <a:pt x="18181" y="731"/>
                      <a:pt x="18167" y="664"/>
                      <a:pt x="18135" y="609"/>
                    </a:cubicBezTo>
                    <a:cubicBezTo>
                      <a:pt x="18102" y="565"/>
                      <a:pt x="18064" y="530"/>
                      <a:pt x="18019" y="512"/>
                    </a:cubicBezTo>
                    <a:lnTo>
                      <a:pt x="17983" y="498"/>
                    </a:lnTo>
                    <a:cubicBezTo>
                      <a:pt x="17132" y="304"/>
                      <a:pt x="15517" y="0"/>
                      <a:pt x="13584"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2" name="Google Shape;772;p2"/>
              <p:cNvSpPr/>
              <p:nvPr/>
            </p:nvSpPr>
            <p:spPr>
              <a:xfrm>
                <a:off x="4070550" y="295875"/>
                <a:ext cx="1298350" cy="2075375"/>
              </a:xfrm>
              <a:custGeom>
                <a:rect b="b" l="l" r="r" t="t"/>
                <a:pathLst>
                  <a:path extrusionOk="0" fill="none" h="83015" w="51934">
                    <a:moveTo>
                      <a:pt x="18451" y="77065"/>
                    </a:moveTo>
                    <a:cubicBezTo>
                      <a:pt x="11041" y="83015"/>
                      <a:pt x="1" y="77451"/>
                      <a:pt x="353" y="67955"/>
                    </a:cubicBezTo>
                    <a:cubicBezTo>
                      <a:pt x="835" y="54962"/>
                      <a:pt x="4653" y="32595"/>
                      <a:pt x="23776" y="19411"/>
                    </a:cubicBezTo>
                    <a:cubicBezTo>
                      <a:pt x="51933" y="0"/>
                      <a:pt x="47588" y="37732"/>
                      <a:pt x="36855" y="52962"/>
                    </a:cubicBezTo>
                    <a:cubicBezTo>
                      <a:pt x="30783" y="61578"/>
                      <a:pt x="25126" y="71706"/>
                      <a:pt x="18451" y="77065"/>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3" name="Google Shape;773;p2"/>
              <p:cNvSpPr/>
              <p:nvPr/>
            </p:nvSpPr>
            <p:spPr>
              <a:xfrm>
                <a:off x="3502900" y="-9525"/>
                <a:ext cx="1004625" cy="2272125"/>
              </a:xfrm>
              <a:custGeom>
                <a:rect b="b" l="l" r="r" t="t"/>
                <a:pathLst>
                  <a:path extrusionOk="0" fill="none" h="90885" w="40185">
                    <a:moveTo>
                      <a:pt x="25998" y="88121"/>
                    </a:moveTo>
                    <a:cubicBezTo>
                      <a:pt x="25998" y="88121"/>
                      <a:pt x="1" y="90885"/>
                      <a:pt x="2125" y="45444"/>
                    </a:cubicBezTo>
                    <a:cubicBezTo>
                      <a:pt x="4247" y="1"/>
                      <a:pt x="40184" y="19018"/>
                      <a:pt x="39220" y="377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4" name="Google Shape;774;p2"/>
              <p:cNvSpPr/>
              <p:nvPr/>
            </p:nvSpPr>
            <p:spPr>
              <a:xfrm>
                <a:off x="4424475" y="1042775"/>
                <a:ext cx="1646725" cy="1570650"/>
              </a:xfrm>
              <a:custGeom>
                <a:rect b="b" l="l" r="r" t="t"/>
                <a:pathLst>
                  <a:path extrusionOk="0" fill="none" h="62826" w="65869">
                    <a:moveTo>
                      <a:pt x="1" y="49329"/>
                    </a:moveTo>
                    <a:cubicBezTo>
                      <a:pt x="1" y="49329"/>
                      <a:pt x="10551" y="62826"/>
                      <a:pt x="38147" y="31482"/>
                    </a:cubicBezTo>
                    <a:cubicBezTo>
                      <a:pt x="65868" y="1"/>
                      <a:pt x="30692" y="735"/>
                      <a:pt x="30692" y="7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5" name="Google Shape;775;p2"/>
              <p:cNvSpPr/>
              <p:nvPr/>
            </p:nvSpPr>
            <p:spPr>
              <a:xfrm>
                <a:off x="3124375" y="687000"/>
                <a:ext cx="827875" cy="1671525"/>
              </a:xfrm>
              <a:custGeom>
                <a:rect b="b" l="l" r="r" t="t"/>
                <a:pathLst>
                  <a:path extrusionOk="0" fill="none" h="66861" w="33115">
                    <a:moveTo>
                      <a:pt x="18902" y="5629"/>
                    </a:moveTo>
                    <a:cubicBezTo>
                      <a:pt x="18902" y="5629"/>
                      <a:pt x="0" y="0"/>
                      <a:pt x="208" y="22169"/>
                    </a:cubicBezTo>
                    <a:cubicBezTo>
                      <a:pt x="415" y="44339"/>
                      <a:pt x="23623" y="66860"/>
                      <a:pt x="33115" y="58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6" name="Google Shape;776;p2"/>
              <p:cNvSpPr/>
              <p:nvPr/>
            </p:nvSpPr>
            <p:spPr>
              <a:xfrm>
                <a:off x="4181900" y="200475"/>
                <a:ext cx="753900" cy="455625"/>
              </a:xfrm>
              <a:custGeom>
                <a:rect b="b" l="l" r="r" t="t"/>
                <a:pathLst>
                  <a:path extrusionOk="0" fill="none" h="18225" w="30156">
                    <a:moveTo>
                      <a:pt x="0" y="10873"/>
                    </a:moveTo>
                    <a:cubicBezTo>
                      <a:pt x="0" y="10873"/>
                      <a:pt x="7087" y="0"/>
                      <a:pt x="18008" y="3426"/>
                    </a:cubicBezTo>
                    <a:cubicBezTo>
                      <a:pt x="30155" y="7237"/>
                      <a:pt x="29280" y="18224"/>
                      <a:pt x="29280" y="182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7" name="Google Shape;777;p2"/>
              <p:cNvSpPr/>
              <p:nvPr/>
            </p:nvSpPr>
            <p:spPr>
              <a:xfrm>
                <a:off x="3251575" y="51350"/>
                <a:ext cx="629125" cy="779750"/>
              </a:xfrm>
              <a:custGeom>
                <a:rect b="b" l="l" r="r" t="t"/>
                <a:pathLst>
                  <a:path extrusionOk="0" fill="none" h="31190" w="25165">
                    <a:moveTo>
                      <a:pt x="3848" y="31190"/>
                    </a:moveTo>
                    <a:cubicBezTo>
                      <a:pt x="3848" y="31190"/>
                      <a:pt x="0" y="20856"/>
                      <a:pt x="5294" y="12424"/>
                    </a:cubicBezTo>
                    <a:cubicBezTo>
                      <a:pt x="13094" y="0"/>
                      <a:pt x="25165" y="15646"/>
                      <a:pt x="25165" y="156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8" name="Google Shape;778;p2"/>
              <p:cNvSpPr/>
              <p:nvPr/>
            </p:nvSpPr>
            <p:spPr>
              <a:xfrm>
                <a:off x="1344175" y="2425000"/>
                <a:ext cx="2834350" cy="2891700"/>
              </a:xfrm>
              <a:custGeom>
                <a:rect b="b" l="l" r="r" t="t"/>
                <a:pathLst>
                  <a:path extrusionOk="0" fill="none" h="115668" w="113374">
                    <a:moveTo>
                      <a:pt x="108698" y="0"/>
                    </a:moveTo>
                    <a:cubicBezTo>
                      <a:pt x="108698" y="0"/>
                      <a:pt x="86089" y="113174"/>
                      <a:pt x="2488" y="110250"/>
                    </a:cubicBezTo>
                    <a:cubicBezTo>
                      <a:pt x="1119" y="110202"/>
                      <a:pt x="0" y="111327"/>
                      <a:pt x="97" y="112692"/>
                    </a:cubicBezTo>
                    <a:lnTo>
                      <a:pt x="97" y="112692"/>
                    </a:lnTo>
                    <a:cubicBezTo>
                      <a:pt x="175" y="113831"/>
                      <a:pt x="1074" y="114737"/>
                      <a:pt x="2213" y="114813"/>
                    </a:cubicBezTo>
                    <a:cubicBezTo>
                      <a:pt x="14967" y="115668"/>
                      <a:pt x="85868" y="115128"/>
                      <a:pt x="113373" y="14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79" name="Google Shape;779;p2"/>
              <p:cNvSpPr/>
              <p:nvPr/>
            </p:nvSpPr>
            <p:spPr>
              <a:xfrm>
                <a:off x="2711475" y="3632625"/>
                <a:ext cx="2684000" cy="1415450"/>
              </a:xfrm>
              <a:custGeom>
                <a:rect b="b" l="l" r="r" t="t"/>
                <a:pathLst>
                  <a:path extrusionOk="0" fill="none" h="56618" w="107360">
                    <a:moveTo>
                      <a:pt x="1" y="51197"/>
                    </a:moveTo>
                    <a:cubicBezTo>
                      <a:pt x="1" y="51197"/>
                      <a:pt x="53503" y="56617"/>
                      <a:pt x="107359" y="1"/>
                    </a:cubicBezTo>
                    <a:cubicBezTo>
                      <a:pt x="107359" y="1"/>
                      <a:pt x="53238" y="10000"/>
                      <a:pt x="23073" y="302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780" name="Google Shape;780;p2"/>
              <p:cNvSpPr/>
              <p:nvPr/>
            </p:nvSpPr>
            <p:spPr>
              <a:xfrm>
                <a:off x="3025675" y="3632625"/>
                <a:ext cx="2369800" cy="1032150"/>
              </a:xfrm>
              <a:custGeom>
                <a:rect b="b" l="l" r="r" t="t"/>
                <a:pathLst>
                  <a:path extrusionOk="0" fill="none" h="41286" w="94792">
                    <a:moveTo>
                      <a:pt x="94791" y="1"/>
                    </a:moveTo>
                    <a:cubicBezTo>
                      <a:pt x="94791" y="1"/>
                      <a:pt x="45846" y="28576"/>
                      <a:pt x="1" y="412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sp>
          <p:nvSpPr>
            <p:cNvPr id="781" name="Google Shape;781;p2"/>
            <p:cNvSpPr/>
            <p:nvPr/>
          </p:nvSpPr>
          <p:spPr>
            <a:xfrm>
              <a:off x="3821000" y="1839825"/>
              <a:ext cx="25" cy="25"/>
            </a:xfrm>
            <a:custGeom>
              <a:rect b="b" l="l" r="r" t="t"/>
              <a:pathLst>
                <a:path extrusionOk="0" fill="none" h="1" w="1">
                  <a:moveTo>
                    <a:pt x="0" y="0"/>
                  </a:move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grpSp>
        <p:nvGrpSpPr>
          <p:cNvPr id="782" name="Google Shape;782;p2"/>
          <p:cNvGrpSpPr/>
          <p:nvPr/>
        </p:nvGrpSpPr>
        <p:grpSpPr>
          <a:xfrm rot="1233">
            <a:off x="1605649" y="4530523"/>
            <a:ext cx="462349" cy="381705"/>
            <a:chOff x="1154850" y="1916575"/>
            <a:chExt cx="1658950" cy="1369100"/>
          </a:xfrm>
        </p:grpSpPr>
        <p:sp>
          <p:nvSpPr>
            <p:cNvPr id="783" name="Google Shape;783;p2"/>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5" name="Google Shape;785;p2"/>
          <p:cNvGrpSpPr/>
          <p:nvPr/>
        </p:nvGrpSpPr>
        <p:grpSpPr>
          <a:xfrm flipH="1" rot="9302508">
            <a:off x="7080834" y="453527"/>
            <a:ext cx="411253" cy="338286"/>
            <a:chOff x="4968050" y="4573150"/>
            <a:chExt cx="1315625" cy="1082200"/>
          </a:xfrm>
        </p:grpSpPr>
        <p:grpSp>
          <p:nvGrpSpPr>
            <p:cNvPr id="786" name="Google Shape;786;p2"/>
            <p:cNvGrpSpPr/>
            <p:nvPr/>
          </p:nvGrpSpPr>
          <p:grpSpPr>
            <a:xfrm>
              <a:off x="4968050" y="4573150"/>
              <a:ext cx="1315625" cy="1082200"/>
              <a:chOff x="4968050" y="4573150"/>
              <a:chExt cx="1315625" cy="1082200"/>
            </a:xfrm>
          </p:grpSpPr>
          <p:sp>
            <p:nvSpPr>
              <p:cNvPr id="787" name="Google Shape;787;p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9" name="Google Shape;789;p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0" name="Google Shape;790;p2"/>
          <p:cNvGrpSpPr/>
          <p:nvPr/>
        </p:nvGrpSpPr>
        <p:grpSpPr>
          <a:xfrm rot="-9302211">
            <a:off x="6762140" y="3895763"/>
            <a:ext cx="322021" cy="264886"/>
            <a:chOff x="4968050" y="4573150"/>
            <a:chExt cx="1315625" cy="1082200"/>
          </a:xfrm>
        </p:grpSpPr>
        <p:grpSp>
          <p:nvGrpSpPr>
            <p:cNvPr id="791" name="Google Shape;791;p2"/>
            <p:cNvGrpSpPr/>
            <p:nvPr/>
          </p:nvGrpSpPr>
          <p:grpSpPr>
            <a:xfrm>
              <a:off x="4968050" y="4573150"/>
              <a:ext cx="1315625" cy="1082200"/>
              <a:chOff x="4968050" y="4573150"/>
              <a:chExt cx="1315625" cy="1082200"/>
            </a:xfrm>
          </p:grpSpPr>
          <p:sp>
            <p:nvSpPr>
              <p:cNvPr id="792" name="Google Shape;792;p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4" name="Google Shape;794;p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 name="Google Shape;795;p2"/>
          <p:cNvGrpSpPr/>
          <p:nvPr/>
        </p:nvGrpSpPr>
        <p:grpSpPr>
          <a:xfrm rot="-766048">
            <a:off x="6833473" y="3495487"/>
            <a:ext cx="2743689" cy="2186633"/>
            <a:chOff x="498250" y="211450"/>
            <a:chExt cx="6626675" cy="5281250"/>
          </a:xfrm>
        </p:grpSpPr>
        <p:sp>
          <p:nvSpPr>
            <p:cNvPr id="796" name="Google Shape;796;p2"/>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6" name="Google Shape;826;p2"/>
          <p:cNvGrpSpPr/>
          <p:nvPr/>
        </p:nvGrpSpPr>
        <p:grpSpPr>
          <a:xfrm rot="-3157637">
            <a:off x="7180314" y="-1069834"/>
            <a:ext cx="1745209" cy="1977137"/>
            <a:chOff x="1427300" y="217050"/>
            <a:chExt cx="4727075" cy="5355275"/>
          </a:xfrm>
        </p:grpSpPr>
        <p:sp>
          <p:nvSpPr>
            <p:cNvPr id="827" name="Google Shape;827;p2"/>
            <p:cNvSpPr/>
            <p:nvPr/>
          </p:nvSpPr>
          <p:spPr>
            <a:xfrm>
              <a:off x="3084750" y="238125"/>
              <a:ext cx="3067575" cy="1468800"/>
            </a:xfrm>
            <a:custGeom>
              <a:rect b="b" l="l" r="r" t="t"/>
              <a:pathLst>
                <a:path extrusionOk="0" h="58752" w="122703">
                  <a:moveTo>
                    <a:pt x="12372" y="3519"/>
                  </a:moveTo>
                  <a:cubicBezTo>
                    <a:pt x="15300" y="3519"/>
                    <a:pt x="19602" y="4187"/>
                    <a:pt x="24952" y="5493"/>
                  </a:cubicBezTo>
                  <a:cubicBezTo>
                    <a:pt x="24967" y="5493"/>
                    <a:pt x="24981" y="5495"/>
                    <a:pt x="24993" y="5501"/>
                  </a:cubicBezTo>
                  <a:cubicBezTo>
                    <a:pt x="35415" y="8038"/>
                    <a:pt x="49800" y="13004"/>
                    <a:pt x="65705" y="20142"/>
                  </a:cubicBezTo>
                  <a:cubicBezTo>
                    <a:pt x="82300" y="27589"/>
                    <a:pt x="96022" y="35376"/>
                    <a:pt x="104823" y="41602"/>
                  </a:cubicBezTo>
                  <a:cubicBezTo>
                    <a:pt x="112307" y="46905"/>
                    <a:pt x="116245" y="51087"/>
                    <a:pt x="115396" y="52981"/>
                  </a:cubicBezTo>
                  <a:cubicBezTo>
                    <a:pt x="115031" y="53795"/>
                    <a:pt x="114028" y="54127"/>
                    <a:pt x="112404" y="54127"/>
                  </a:cubicBezTo>
                  <a:cubicBezTo>
                    <a:pt x="109386" y="54127"/>
                    <a:pt x="104224" y="52984"/>
                    <a:pt x="97012" y="51670"/>
                  </a:cubicBezTo>
                  <a:cubicBezTo>
                    <a:pt x="86127" y="48047"/>
                    <a:pt x="71814" y="43365"/>
                    <a:pt x="58053" y="37191"/>
                  </a:cubicBezTo>
                  <a:cubicBezTo>
                    <a:pt x="44421" y="31074"/>
                    <a:pt x="30704" y="23813"/>
                    <a:pt x="21088" y="17575"/>
                  </a:cubicBezTo>
                  <a:cubicBezTo>
                    <a:pt x="15288" y="12570"/>
                    <a:pt x="7083" y="7193"/>
                    <a:pt x="8139" y="4845"/>
                  </a:cubicBezTo>
                  <a:cubicBezTo>
                    <a:pt x="8539" y="3955"/>
                    <a:pt x="10007" y="3519"/>
                    <a:pt x="12372" y="3519"/>
                  </a:cubicBezTo>
                  <a:close/>
                  <a:moveTo>
                    <a:pt x="8709" y="0"/>
                  </a:moveTo>
                  <a:cubicBezTo>
                    <a:pt x="4654" y="0"/>
                    <a:pt x="2113" y="808"/>
                    <a:pt x="1400" y="2404"/>
                  </a:cubicBezTo>
                  <a:cubicBezTo>
                    <a:pt x="0" y="5526"/>
                    <a:pt x="5518" y="11897"/>
                    <a:pt x="16482" y="19639"/>
                  </a:cubicBezTo>
                  <a:lnTo>
                    <a:pt x="16493" y="19643"/>
                  </a:lnTo>
                  <a:cubicBezTo>
                    <a:pt x="25943" y="26290"/>
                    <a:pt x="39419" y="33942"/>
                    <a:pt x="56007" y="41399"/>
                  </a:cubicBezTo>
                  <a:cubicBezTo>
                    <a:pt x="73034" y="49053"/>
                    <a:pt x="88028" y="54111"/>
                    <a:pt x="99373" y="56709"/>
                  </a:cubicBezTo>
                  <a:cubicBezTo>
                    <a:pt x="105375" y="58075"/>
                    <a:pt x="110354" y="58751"/>
                    <a:pt x="114067" y="58751"/>
                  </a:cubicBezTo>
                  <a:cubicBezTo>
                    <a:pt x="118126" y="58751"/>
                    <a:pt x="120672" y="57943"/>
                    <a:pt x="121387" y="56347"/>
                  </a:cubicBezTo>
                  <a:cubicBezTo>
                    <a:pt x="122702" y="53415"/>
                    <a:pt x="117921" y="47617"/>
                    <a:pt x="108242" y="40511"/>
                  </a:cubicBezTo>
                  <a:cubicBezTo>
                    <a:pt x="98747" y="33557"/>
                    <a:pt x="84550" y="25341"/>
                    <a:pt x="66779" y="17352"/>
                  </a:cubicBezTo>
                  <a:cubicBezTo>
                    <a:pt x="49305" y="9495"/>
                    <a:pt x="33961" y="4376"/>
                    <a:pt x="22518" y="1847"/>
                  </a:cubicBezTo>
                  <a:cubicBezTo>
                    <a:pt x="16907" y="611"/>
                    <a:pt x="12236" y="0"/>
                    <a:pt x="8709"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
            <p:cNvSpPr/>
            <p:nvPr/>
          </p:nvSpPr>
          <p:spPr>
            <a:xfrm>
              <a:off x="3279325" y="335900"/>
              <a:ext cx="2697050" cy="1247675"/>
            </a:xfrm>
            <a:custGeom>
              <a:rect b="b" l="l" r="r" t="t"/>
              <a:pathLst>
                <a:path extrusionOk="0" h="49907" w="107882">
                  <a:moveTo>
                    <a:pt x="4561" y="1"/>
                  </a:moveTo>
                  <a:cubicBezTo>
                    <a:pt x="2472" y="1"/>
                    <a:pt x="1178" y="376"/>
                    <a:pt x="833" y="1144"/>
                  </a:cubicBezTo>
                  <a:cubicBezTo>
                    <a:pt x="0" y="2998"/>
                    <a:pt x="4892" y="7565"/>
                    <a:pt x="13835" y="13375"/>
                  </a:cubicBezTo>
                  <a:cubicBezTo>
                    <a:pt x="22648" y="19093"/>
                    <a:pt x="35397" y="26031"/>
                    <a:pt x="50485" y="32803"/>
                  </a:cubicBezTo>
                  <a:cubicBezTo>
                    <a:pt x="66738" y="40097"/>
                    <a:pt x="81311" y="45228"/>
                    <a:pt x="91631" y="47867"/>
                  </a:cubicBezTo>
                  <a:cubicBezTo>
                    <a:pt x="91639" y="47871"/>
                    <a:pt x="91661" y="47869"/>
                    <a:pt x="91672" y="47873"/>
                  </a:cubicBezTo>
                  <a:lnTo>
                    <a:pt x="91682" y="47880"/>
                  </a:lnTo>
                  <a:cubicBezTo>
                    <a:pt x="96934" y="49216"/>
                    <a:pt x="101074" y="49906"/>
                    <a:pt x="103758" y="49906"/>
                  </a:cubicBezTo>
                  <a:cubicBezTo>
                    <a:pt x="105656" y="49906"/>
                    <a:pt x="106825" y="49560"/>
                    <a:pt x="107141" y="48853"/>
                  </a:cubicBezTo>
                  <a:cubicBezTo>
                    <a:pt x="107881" y="47206"/>
                    <a:pt x="104352" y="43483"/>
                    <a:pt x="97683" y="38704"/>
                  </a:cubicBezTo>
                  <a:cubicBezTo>
                    <a:pt x="88910" y="32435"/>
                    <a:pt x="74723" y="24337"/>
                    <a:pt x="57711" y="16704"/>
                  </a:cubicBezTo>
                  <a:cubicBezTo>
                    <a:pt x="40833" y="9130"/>
                    <a:pt x="25447" y="3933"/>
                    <a:pt x="14948" y="1519"/>
                  </a:cubicBezTo>
                  <a:cubicBezTo>
                    <a:pt x="14945" y="1517"/>
                    <a:pt x="14943" y="1517"/>
                    <a:pt x="14941" y="1517"/>
                  </a:cubicBezTo>
                  <a:cubicBezTo>
                    <a:pt x="14937" y="1517"/>
                    <a:pt x="14934" y="1520"/>
                    <a:pt x="14930" y="1520"/>
                  </a:cubicBezTo>
                  <a:cubicBezTo>
                    <a:pt x="14928" y="1520"/>
                    <a:pt x="14927" y="1520"/>
                    <a:pt x="14925" y="1519"/>
                  </a:cubicBezTo>
                  <a:cubicBezTo>
                    <a:pt x="10544" y="516"/>
                    <a:pt x="7007" y="1"/>
                    <a:pt x="4561" y="1"/>
                  </a:cubicBezTo>
                  <a:close/>
                </a:path>
              </a:pathLst>
            </a:custGeom>
            <a:solidFill>
              <a:srgbClr val="111B2E"/>
            </a:solidFill>
            <a:ln cap="flat" cmpd="sng" w="28575">
              <a:solidFill>
                <a:srgbClr val="111B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
            <p:cNvSpPr/>
            <p:nvPr/>
          </p:nvSpPr>
          <p:spPr>
            <a:xfrm>
              <a:off x="1467700" y="4006275"/>
              <a:ext cx="2930350" cy="1464450"/>
            </a:xfrm>
            <a:custGeom>
              <a:rect b="b" l="l" r="r" t="t"/>
              <a:pathLst>
                <a:path extrusionOk="0" h="58578" w="117214">
                  <a:moveTo>
                    <a:pt x="4117" y="1"/>
                  </a:moveTo>
                  <a:cubicBezTo>
                    <a:pt x="4103" y="1"/>
                    <a:pt x="4087" y="2"/>
                    <a:pt x="4072" y="6"/>
                  </a:cubicBezTo>
                  <a:cubicBezTo>
                    <a:pt x="3984" y="16"/>
                    <a:pt x="3906" y="71"/>
                    <a:pt x="3870" y="153"/>
                  </a:cubicBezTo>
                  <a:lnTo>
                    <a:pt x="1476" y="5487"/>
                  </a:lnTo>
                  <a:cubicBezTo>
                    <a:pt x="1" y="8774"/>
                    <a:pt x="6366" y="15761"/>
                    <a:pt x="19349" y="24229"/>
                  </a:cubicBezTo>
                  <a:cubicBezTo>
                    <a:pt x="27825" y="29762"/>
                    <a:pt x="39110" y="35930"/>
                    <a:pt x="52882" y="42111"/>
                  </a:cubicBezTo>
                  <a:cubicBezTo>
                    <a:pt x="67025" y="48457"/>
                    <a:pt x="79411" y="52856"/>
                    <a:pt x="89313" y="55491"/>
                  </a:cubicBezTo>
                  <a:cubicBezTo>
                    <a:pt x="97033" y="57545"/>
                    <a:pt x="103237" y="58578"/>
                    <a:pt x="107570" y="58578"/>
                  </a:cubicBezTo>
                  <a:cubicBezTo>
                    <a:pt x="111379" y="58578"/>
                    <a:pt x="113742" y="57780"/>
                    <a:pt x="114417" y="56175"/>
                  </a:cubicBezTo>
                  <a:lnTo>
                    <a:pt x="116841" y="50871"/>
                  </a:lnTo>
                  <a:cubicBezTo>
                    <a:pt x="116871" y="50802"/>
                    <a:pt x="117213" y="50325"/>
                    <a:pt x="117142" y="50325"/>
                  </a:cubicBezTo>
                  <a:cubicBezTo>
                    <a:pt x="117130" y="50325"/>
                    <a:pt x="117106" y="50338"/>
                    <a:pt x="117066" y="50370"/>
                  </a:cubicBezTo>
                  <a:cubicBezTo>
                    <a:pt x="117061" y="50362"/>
                    <a:pt x="117048" y="50358"/>
                    <a:pt x="117030" y="50358"/>
                  </a:cubicBezTo>
                  <a:cubicBezTo>
                    <a:pt x="116974" y="50358"/>
                    <a:pt x="116870" y="50394"/>
                    <a:pt x="116821" y="50394"/>
                  </a:cubicBezTo>
                  <a:cubicBezTo>
                    <a:pt x="116813" y="50394"/>
                    <a:pt x="116807" y="50393"/>
                    <a:pt x="116802" y="50391"/>
                  </a:cubicBezTo>
                  <a:cubicBezTo>
                    <a:pt x="116796" y="50388"/>
                    <a:pt x="116787" y="50387"/>
                    <a:pt x="116776" y="50387"/>
                  </a:cubicBezTo>
                  <a:cubicBezTo>
                    <a:pt x="116716" y="50387"/>
                    <a:pt x="116599" y="50420"/>
                    <a:pt x="116561" y="50421"/>
                  </a:cubicBezTo>
                  <a:cubicBezTo>
                    <a:pt x="116168" y="50437"/>
                    <a:pt x="115758" y="50445"/>
                    <a:pt x="115330" y="50445"/>
                  </a:cubicBezTo>
                  <a:cubicBezTo>
                    <a:pt x="110383" y="50445"/>
                    <a:pt x="103129" y="49380"/>
                    <a:pt x="94565" y="47035"/>
                  </a:cubicBezTo>
                  <a:cubicBezTo>
                    <a:pt x="83568" y="44024"/>
                    <a:pt x="70358" y="39210"/>
                    <a:pt x="56898" y="33170"/>
                  </a:cubicBezTo>
                  <a:cubicBezTo>
                    <a:pt x="43787" y="27286"/>
                    <a:pt x="31710" y="20807"/>
                    <a:pt x="22260" y="14734"/>
                  </a:cubicBezTo>
                  <a:cubicBezTo>
                    <a:pt x="13798" y="9296"/>
                    <a:pt x="7436" y="4177"/>
                    <a:pt x="4316" y="102"/>
                  </a:cubicBezTo>
                  <a:cubicBezTo>
                    <a:pt x="4287" y="69"/>
                    <a:pt x="4250" y="40"/>
                    <a:pt x="4213" y="24"/>
                  </a:cubicBezTo>
                  <a:cubicBezTo>
                    <a:pt x="4182" y="9"/>
                    <a:pt x="4150" y="1"/>
                    <a:pt x="4117" y="1"/>
                  </a:cubicBezTo>
                  <a:close/>
                </a:path>
              </a:pathLst>
            </a:custGeom>
            <a:solidFill>
              <a:srgbClr val="111B2E"/>
            </a:solidFill>
            <a:ln cap="flat" cmpd="sng" w="19050">
              <a:solidFill>
                <a:srgbClr val="111B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
            <p:cNvSpPr/>
            <p:nvPr/>
          </p:nvSpPr>
          <p:spPr>
            <a:xfrm>
              <a:off x="1495875" y="3168075"/>
              <a:ext cx="3338775" cy="2090125"/>
            </a:xfrm>
            <a:custGeom>
              <a:rect b="b" l="l" r="r" t="t"/>
              <a:pathLst>
                <a:path extrusionOk="0" h="83605" w="133551">
                  <a:moveTo>
                    <a:pt x="13953" y="1"/>
                  </a:moveTo>
                  <a:cubicBezTo>
                    <a:pt x="13848" y="1"/>
                    <a:pt x="13723" y="812"/>
                    <a:pt x="13678" y="911"/>
                  </a:cubicBezTo>
                  <a:lnTo>
                    <a:pt x="1724" y="27545"/>
                  </a:lnTo>
                  <a:cubicBezTo>
                    <a:pt x="1" y="31396"/>
                    <a:pt x="6521" y="38211"/>
                    <a:pt x="19202" y="46701"/>
                  </a:cubicBezTo>
                  <a:cubicBezTo>
                    <a:pt x="28380" y="52847"/>
                    <a:pt x="41005" y="59501"/>
                    <a:pt x="55979" y="66221"/>
                  </a:cubicBezTo>
                  <a:cubicBezTo>
                    <a:pt x="71285" y="73092"/>
                    <a:pt x="84878" y="77977"/>
                    <a:pt x="95680" y="80733"/>
                  </a:cubicBezTo>
                  <a:lnTo>
                    <a:pt x="95744" y="80608"/>
                  </a:lnTo>
                  <a:lnTo>
                    <a:pt x="95744" y="80608"/>
                  </a:lnTo>
                  <a:cubicBezTo>
                    <a:pt x="95748" y="80610"/>
                    <a:pt x="95680" y="80733"/>
                    <a:pt x="95680" y="80733"/>
                  </a:cubicBezTo>
                  <a:cubicBezTo>
                    <a:pt x="95683" y="80733"/>
                    <a:pt x="95685" y="80734"/>
                    <a:pt x="95689" y="80734"/>
                  </a:cubicBezTo>
                  <a:cubicBezTo>
                    <a:pt x="95707" y="80734"/>
                    <a:pt x="95740" y="80731"/>
                    <a:pt x="95765" y="80731"/>
                  </a:cubicBezTo>
                  <a:cubicBezTo>
                    <a:pt x="95776" y="80731"/>
                    <a:pt x="95786" y="80731"/>
                    <a:pt x="95791" y="80733"/>
                  </a:cubicBezTo>
                  <a:cubicBezTo>
                    <a:pt x="103676" y="82704"/>
                    <a:pt x="109582" y="83604"/>
                    <a:pt x="113705" y="83604"/>
                  </a:cubicBezTo>
                  <a:cubicBezTo>
                    <a:pt x="117854" y="83604"/>
                    <a:pt x="120198" y="82693"/>
                    <a:pt x="120937" y="81046"/>
                  </a:cubicBezTo>
                  <a:lnTo>
                    <a:pt x="133049" y="54474"/>
                  </a:lnTo>
                  <a:cubicBezTo>
                    <a:pt x="133092" y="54382"/>
                    <a:pt x="133550" y="53809"/>
                    <a:pt x="133477" y="53733"/>
                  </a:cubicBezTo>
                  <a:cubicBezTo>
                    <a:pt x="133454" y="53713"/>
                    <a:pt x="133327" y="53565"/>
                    <a:pt x="133301" y="53549"/>
                  </a:cubicBezTo>
                  <a:cubicBezTo>
                    <a:pt x="133299" y="53548"/>
                    <a:pt x="133297" y="53548"/>
                    <a:pt x="133294" y="53548"/>
                  </a:cubicBezTo>
                  <a:cubicBezTo>
                    <a:pt x="133198" y="53548"/>
                    <a:pt x="132607" y="54045"/>
                    <a:pt x="132540" y="54069"/>
                  </a:cubicBezTo>
                  <a:cubicBezTo>
                    <a:pt x="131158" y="54630"/>
                    <a:pt x="129445" y="54878"/>
                    <a:pt x="127400" y="54878"/>
                  </a:cubicBezTo>
                  <a:cubicBezTo>
                    <a:pt x="123530" y="54878"/>
                    <a:pt x="118471" y="53988"/>
                    <a:pt x="112222" y="52639"/>
                  </a:cubicBezTo>
                  <a:cubicBezTo>
                    <a:pt x="99547" y="49670"/>
                    <a:pt x="83262" y="44244"/>
                    <a:pt x="68762" y="37734"/>
                  </a:cubicBezTo>
                  <a:cubicBezTo>
                    <a:pt x="54584" y="31373"/>
                    <a:pt x="40042" y="23376"/>
                    <a:pt x="29446" y="16025"/>
                  </a:cubicBezTo>
                  <a:cubicBezTo>
                    <a:pt x="21180" y="10278"/>
                    <a:pt x="15261" y="4964"/>
                    <a:pt x="14163" y="944"/>
                  </a:cubicBezTo>
                  <a:cubicBezTo>
                    <a:pt x="14136" y="877"/>
                    <a:pt x="14167" y="140"/>
                    <a:pt x="14099" y="109"/>
                  </a:cubicBezTo>
                  <a:cubicBezTo>
                    <a:pt x="14071" y="99"/>
                    <a:pt x="13985" y="1"/>
                    <a:pt x="13956" y="1"/>
                  </a:cubicBezTo>
                  <a:cubicBezTo>
                    <a:pt x="13955" y="1"/>
                    <a:pt x="13954" y="1"/>
                    <a:pt x="13953" y="1"/>
                  </a:cubicBezTo>
                  <a:close/>
                </a:path>
              </a:pathLst>
            </a:custGeom>
            <a:solidFill>
              <a:srgbClr val="232E43"/>
            </a:solidFill>
            <a:ln cap="flat" cmpd="sng" w="19050">
              <a:solidFill>
                <a:srgbClr val="232E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
            <p:cNvSpPr/>
            <p:nvPr/>
          </p:nvSpPr>
          <p:spPr>
            <a:xfrm>
              <a:off x="1829375" y="2910475"/>
              <a:ext cx="3111825" cy="1621675"/>
            </a:xfrm>
            <a:custGeom>
              <a:rect b="b" l="l" r="r" t="t"/>
              <a:pathLst>
                <a:path extrusionOk="0" h="64867" w="124473">
                  <a:moveTo>
                    <a:pt x="4977" y="0"/>
                  </a:moveTo>
                  <a:cubicBezTo>
                    <a:pt x="4938" y="0"/>
                    <a:pt x="4777" y="1329"/>
                    <a:pt x="4739" y="1415"/>
                  </a:cubicBezTo>
                  <a:lnTo>
                    <a:pt x="1381" y="8897"/>
                  </a:lnTo>
                  <a:cubicBezTo>
                    <a:pt x="0" y="11974"/>
                    <a:pt x="5195" y="18650"/>
                    <a:pt x="16112" y="26036"/>
                  </a:cubicBezTo>
                  <a:cubicBezTo>
                    <a:pt x="25495" y="32659"/>
                    <a:pt x="39051" y="40128"/>
                    <a:pt x="55637" y="47574"/>
                  </a:cubicBezTo>
                  <a:cubicBezTo>
                    <a:pt x="72657" y="55213"/>
                    <a:pt x="87594" y="60399"/>
                    <a:pt x="98884" y="62951"/>
                  </a:cubicBezTo>
                  <a:cubicBezTo>
                    <a:pt x="104595" y="64243"/>
                    <a:pt x="109374" y="64866"/>
                    <a:pt x="112995" y="64866"/>
                  </a:cubicBezTo>
                  <a:cubicBezTo>
                    <a:pt x="117214" y="64866"/>
                    <a:pt x="119864" y="64020"/>
                    <a:pt x="120593" y="62398"/>
                  </a:cubicBezTo>
                  <a:lnTo>
                    <a:pt x="123950" y="54916"/>
                  </a:lnTo>
                  <a:cubicBezTo>
                    <a:pt x="123993" y="54816"/>
                    <a:pt x="124472" y="54894"/>
                    <a:pt x="124392" y="54816"/>
                  </a:cubicBezTo>
                  <a:cubicBezTo>
                    <a:pt x="124370" y="54796"/>
                    <a:pt x="124423" y="54120"/>
                    <a:pt x="124392" y="54110"/>
                  </a:cubicBezTo>
                  <a:cubicBezTo>
                    <a:pt x="124390" y="54109"/>
                    <a:pt x="124387" y="54109"/>
                    <a:pt x="124384" y="54109"/>
                  </a:cubicBezTo>
                  <a:cubicBezTo>
                    <a:pt x="124281" y="54109"/>
                    <a:pt x="123664" y="54545"/>
                    <a:pt x="123596" y="54579"/>
                  </a:cubicBezTo>
                  <a:cubicBezTo>
                    <a:pt x="122152" y="55167"/>
                    <a:pt x="120117" y="55459"/>
                    <a:pt x="117602" y="55459"/>
                  </a:cubicBezTo>
                  <a:cubicBezTo>
                    <a:pt x="113779" y="55459"/>
                    <a:pt x="108846" y="54785"/>
                    <a:pt x="103188" y="53456"/>
                  </a:cubicBezTo>
                  <a:cubicBezTo>
                    <a:pt x="90514" y="50487"/>
                    <a:pt x="74325" y="44742"/>
                    <a:pt x="59823" y="38234"/>
                  </a:cubicBezTo>
                  <a:cubicBezTo>
                    <a:pt x="45645" y="31871"/>
                    <a:pt x="31055" y="23943"/>
                    <a:pt x="20460" y="16592"/>
                  </a:cubicBezTo>
                  <a:cubicBezTo>
                    <a:pt x="12327" y="10816"/>
                    <a:pt x="6527" y="5470"/>
                    <a:pt x="5222" y="1450"/>
                  </a:cubicBezTo>
                  <a:cubicBezTo>
                    <a:pt x="5203" y="1376"/>
                    <a:pt x="5598" y="1131"/>
                    <a:pt x="5528" y="1100"/>
                  </a:cubicBezTo>
                  <a:cubicBezTo>
                    <a:pt x="5507" y="1090"/>
                    <a:pt x="5253" y="9"/>
                    <a:pt x="5085" y="9"/>
                  </a:cubicBezTo>
                  <a:cubicBezTo>
                    <a:pt x="5044" y="9"/>
                    <a:pt x="5008" y="73"/>
                    <a:pt x="4982" y="235"/>
                  </a:cubicBezTo>
                  <a:cubicBezTo>
                    <a:pt x="4989" y="69"/>
                    <a:pt x="4986" y="0"/>
                    <a:pt x="4977" y="0"/>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
            <p:cNvSpPr/>
            <p:nvPr/>
          </p:nvSpPr>
          <p:spPr>
            <a:xfrm>
              <a:off x="2251025" y="1981925"/>
              <a:ext cx="3114125" cy="1613650"/>
            </a:xfrm>
            <a:custGeom>
              <a:rect b="b" l="l" r="r" t="t"/>
              <a:pathLst>
                <a:path extrusionOk="0" h="64546" w="124565">
                  <a:moveTo>
                    <a:pt x="5158" y="0"/>
                  </a:moveTo>
                  <a:cubicBezTo>
                    <a:pt x="5118" y="0"/>
                    <a:pt x="5067" y="6"/>
                    <a:pt x="5050" y="6"/>
                  </a:cubicBezTo>
                  <a:cubicBezTo>
                    <a:pt x="5050" y="6"/>
                    <a:pt x="5050" y="6"/>
                    <a:pt x="5049" y="6"/>
                  </a:cubicBezTo>
                  <a:cubicBezTo>
                    <a:pt x="4937" y="6"/>
                    <a:pt x="4784" y="876"/>
                    <a:pt x="4739" y="982"/>
                  </a:cubicBezTo>
                  <a:lnTo>
                    <a:pt x="1382" y="8464"/>
                  </a:lnTo>
                  <a:cubicBezTo>
                    <a:pt x="1" y="11543"/>
                    <a:pt x="4979" y="17904"/>
                    <a:pt x="16219" y="25815"/>
                  </a:cubicBezTo>
                  <a:cubicBezTo>
                    <a:pt x="25608" y="32432"/>
                    <a:pt x="39049" y="39695"/>
                    <a:pt x="55634" y="47140"/>
                  </a:cubicBezTo>
                  <a:cubicBezTo>
                    <a:pt x="72654" y="54780"/>
                    <a:pt x="87802" y="60160"/>
                    <a:pt x="99089" y="62722"/>
                  </a:cubicBezTo>
                  <a:cubicBezTo>
                    <a:pt x="104593" y="63962"/>
                    <a:pt x="109188" y="64546"/>
                    <a:pt x="112712" y="64546"/>
                  </a:cubicBezTo>
                  <a:cubicBezTo>
                    <a:pt x="117109" y="64546"/>
                    <a:pt x="119839" y="63638"/>
                    <a:pt x="120589" y="61965"/>
                  </a:cubicBezTo>
                  <a:lnTo>
                    <a:pt x="123947" y="54483"/>
                  </a:lnTo>
                  <a:cubicBezTo>
                    <a:pt x="123955" y="54471"/>
                    <a:pt x="123961" y="54458"/>
                    <a:pt x="123971" y="54446"/>
                  </a:cubicBezTo>
                  <a:cubicBezTo>
                    <a:pt x="124014" y="54321"/>
                    <a:pt x="124565" y="53351"/>
                    <a:pt x="124438" y="53308"/>
                  </a:cubicBezTo>
                  <a:cubicBezTo>
                    <a:pt x="124437" y="53308"/>
                    <a:pt x="124435" y="53308"/>
                    <a:pt x="124433" y="53308"/>
                  </a:cubicBezTo>
                  <a:cubicBezTo>
                    <a:pt x="124344" y="53308"/>
                    <a:pt x="123673" y="54111"/>
                    <a:pt x="123605" y="54145"/>
                  </a:cubicBezTo>
                  <a:cubicBezTo>
                    <a:pt x="122161" y="54859"/>
                    <a:pt x="120102" y="55190"/>
                    <a:pt x="117555" y="55190"/>
                  </a:cubicBezTo>
                  <a:cubicBezTo>
                    <a:pt x="113702" y="55190"/>
                    <a:pt x="108733" y="54434"/>
                    <a:pt x="103087" y="53106"/>
                  </a:cubicBezTo>
                  <a:cubicBezTo>
                    <a:pt x="90410" y="50137"/>
                    <a:pt x="74329" y="44308"/>
                    <a:pt x="59828" y="37800"/>
                  </a:cubicBezTo>
                  <a:cubicBezTo>
                    <a:pt x="45649" y="31438"/>
                    <a:pt x="30964" y="23514"/>
                    <a:pt x="20368" y="16165"/>
                  </a:cubicBezTo>
                  <a:cubicBezTo>
                    <a:pt x="12096" y="10428"/>
                    <a:pt x="6466" y="5043"/>
                    <a:pt x="5224" y="1017"/>
                  </a:cubicBezTo>
                  <a:cubicBezTo>
                    <a:pt x="5204" y="943"/>
                    <a:pt x="5273" y="37"/>
                    <a:pt x="5204" y="6"/>
                  </a:cubicBezTo>
                  <a:cubicBezTo>
                    <a:pt x="5195" y="2"/>
                    <a:pt x="5178" y="0"/>
                    <a:pt x="5158" y="0"/>
                  </a:cubicBezTo>
                  <a:close/>
                </a:path>
              </a:pathLst>
            </a:custGeom>
            <a:solidFill>
              <a:srgbClr val="F4942E"/>
            </a:solidFill>
            <a:ln cap="flat" cmpd="sng" w="19050">
              <a:solidFill>
                <a:srgbClr val="F494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
            <p:cNvSpPr/>
            <p:nvPr/>
          </p:nvSpPr>
          <p:spPr>
            <a:xfrm>
              <a:off x="1939500" y="2227825"/>
              <a:ext cx="3310075" cy="2056800"/>
            </a:xfrm>
            <a:custGeom>
              <a:rect b="b" l="l" r="r" t="t"/>
              <a:pathLst>
                <a:path extrusionOk="0" h="82272" w="132403">
                  <a:moveTo>
                    <a:pt x="13216" y="0"/>
                  </a:moveTo>
                  <a:cubicBezTo>
                    <a:pt x="13186" y="0"/>
                    <a:pt x="13105" y="128"/>
                    <a:pt x="13078" y="130"/>
                  </a:cubicBezTo>
                  <a:cubicBezTo>
                    <a:pt x="13077" y="129"/>
                    <a:pt x="13076" y="129"/>
                    <a:pt x="13075" y="129"/>
                  </a:cubicBezTo>
                  <a:cubicBezTo>
                    <a:pt x="12965" y="129"/>
                    <a:pt x="12842" y="855"/>
                    <a:pt x="12797" y="952"/>
                  </a:cubicBezTo>
                  <a:lnTo>
                    <a:pt x="1381" y="26391"/>
                  </a:lnTo>
                  <a:cubicBezTo>
                    <a:pt x="0" y="29470"/>
                    <a:pt x="5412" y="35743"/>
                    <a:pt x="16208" y="43354"/>
                  </a:cubicBezTo>
                  <a:cubicBezTo>
                    <a:pt x="25595" y="49979"/>
                    <a:pt x="39051" y="57622"/>
                    <a:pt x="55635" y="65067"/>
                  </a:cubicBezTo>
                  <a:cubicBezTo>
                    <a:pt x="72655" y="72707"/>
                    <a:pt x="87639" y="77734"/>
                    <a:pt x="98929" y="80287"/>
                  </a:cubicBezTo>
                  <a:cubicBezTo>
                    <a:pt x="104805" y="81615"/>
                    <a:pt x="109684" y="82271"/>
                    <a:pt x="113330" y="82271"/>
                  </a:cubicBezTo>
                  <a:cubicBezTo>
                    <a:pt x="117356" y="82271"/>
                    <a:pt x="119881" y="81471"/>
                    <a:pt x="120591" y="79892"/>
                  </a:cubicBezTo>
                  <a:lnTo>
                    <a:pt x="132009" y="54451"/>
                  </a:lnTo>
                  <a:cubicBezTo>
                    <a:pt x="132036" y="54390"/>
                    <a:pt x="132248" y="54079"/>
                    <a:pt x="132373" y="53845"/>
                  </a:cubicBezTo>
                  <a:cubicBezTo>
                    <a:pt x="132402" y="53792"/>
                    <a:pt x="132359" y="53740"/>
                    <a:pt x="132311" y="53740"/>
                  </a:cubicBezTo>
                  <a:cubicBezTo>
                    <a:pt x="132294" y="53740"/>
                    <a:pt x="132276" y="53747"/>
                    <a:pt x="132261" y="53761"/>
                  </a:cubicBezTo>
                  <a:cubicBezTo>
                    <a:pt x="132218" y="53802"/>
                    <a:pt x="132174" y="53818"/>
                    <a:pt x="132132" y="53818"/>
                  </a:cubicBezTo>
                  <a:cubicBezTo>
                    <a:pt x="132017" y="53818"/>
                    <a:pt x="131920" y="53703"/>
                    <a:pt x="131907" y="53696"/>
                  </a:cubicBezTo>
                  <a:cubicBezTo>
                    <a:pt x="131905" y="53695"/>
                    <a:pt x="131902" y="53694"/>
                    <a:pt x="131900" y="53694"/>
                  </a:cubicBezTo>
                  <a:cubicBezTo>
                    <a:pt x="131833" y="53694"/>
                    <a:pt x="131724" y="54090"/>
                    <a:pt x="131657" y="54113"/>
                  </a:cubicBezTo>
                  <a:cubicBezTo>
                    <a:pt x="130072" y="54493"/>
                    <a:pt x="128051" y="54716"/>
                    <a:pt x="125622" y="54716"/>
                  </a:cubicBezTo>
                  <a:cubicBezTo>
                    <a:pt x="121800" y="54716"/>
                    <a:pt x="116968" y="54166"/>
                    <a:pt x="111237" y="52816"/>
                  </a:cubicBezTo>
                  <a:cubicBezTo>
                    <a:pt x="98562" y="49848"/>
                    <a:pt x="82379" y="44289"/>
                    <a:pt x="67878" y="37779"/>
                  </a:cubicBezTo>
                  <a:cubicBezTo>
                    <a:pt x="53699" y="31416"/>
                    <a:pt x="39012" y="23494"/>
                    <a:pt x="28418" y="16143"/>
                  </a:cubicBezTo>
                  <a:cubicBezTo>
                    <a:pt x="20848" y="10380"/>
                    <a:pt x="14375" y="5017"/>
                    <a:pt x="13280" y="987"/>
                  </a:cubicBezTo>
                  <a:cubicBezTo>
                    <a:pt x="13254" y="917"/>
                    <a:pt x="13284" y="29"/>
                    <a:pt x="13219" y="1"/>
                  </a:cubicBezTo>
                  <a:cubicBezTo>
                    <a:pt x="13218" y="0"/>
                    <a:pt x="13217" y="0"/>
                    <a:pt x="13216" y="0"/>
                  </a:cubicBezTo>
                  <a:close/>
                </a:path>
              </a:pathLst>
            </a:custGeom>
            <a:solidFill>
              <a:srgbClr val="232E43"/>
            </a:solidFill>
            <a:ln cap="flat" cmpd="sng" w="19050">
              <a:solidFill>
                <a:srgbClr val="232E43"/>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
            <p:cNvSpPr/>
            <p:nvPr/>
          </p:nvSpPr>
          <p:spPr>
            <a:xfrm>
              <a:off x="2361050" y="304100"/>
              <a:ext cx="3753725" cy="3045900"/>
            </a:xfrm>
            <a:custGeom>
              <a:rect b="b" l="l" r="r" t="t"/>
              <a:pathLst>
                <a:path extrusionOk="0" h="121836" w="150149">
                  <a:moveTo>
                    <a:pt x="32406" y="6058"/>
                  </a:moveTo>
                  <a:lnTo>
                    <a:pt x="32930" y="6999"/>
                  </a:lnTo>
                  <a:cubicBezTo>
                    <a:pt x="32799" y="6836"/>
                    <a:pt x="32670" y="6678"/>
                    <a:pt x="32543" y="6519"/>
                  </a:cubicBezTo>
                  <a:lnTo>
                    <a:pt x="32406" y="6058"/>
                  </a:lnTo>
                  <a:close/>
                  <a:moveTo>
                    <a:pt x="30612" y="0"/>
                  </a:moveTo>
                  <a:lnTo>
                    <a:pt x="30166" y="1271"/>
                  </a:lnTo>
                  <a:lnTo>
                    <a:pt x="29902" y="2322"/>
                  </a:lnTo>
                  <a:cubicBezTo>
                    <a:pt x="29861" y="2347"/>
                    <a:pt x="29828" y="2384"/>
                    <a:pt x="29808" y="2427"/>
                  </a:cubicBezTo>
                  <a:lnTo>
                    <a:pt x="1382" y="65767"/>
                  </a:lnTo>
                  <a:cubicBezTo>
                    <a:pt x="1" y="68846"/>
                    <a:pt x="3149" y="74693"/>
                    <a:pt x="15961" y="83280"/>
                  </a:cubicBezTo>
                  <a:cubicBezTo>
                    <a:pt x="25503" y="89673"/>
                    <a:pt x="39049" y="96998"/>
                    <a:pt x="55635" y="104443"/>
                  </a:cubicBezTo>
                  <a:cubicBezTo>
                    <a:pt x="72653" y="112082"/>
                    <a:pt x="87689" y="117443"/>
                    <a:pt x="98978" y="120004"/>
                  </a:cubicBezTo>
                  <a:cubicBezTo>
                    <a:pt x="104504" y="121248"/>
                    <a:pt x="109137" y="121835"/>
                    <a:pt x="112692" y="121835"/>
                  </a:cubicBezTo>
                  <a:cubicBezTo>
                    <a:pt x="117094" y="121835"/>
                    <a:pt x="119844" y="120935"/>
                    <a:pt x="120593" y="119268"/>
                  </a:cubicBezTo>
                  <a:lnTo>
                    <a:pt x="147102" y="60198"/>
                  </a:lnTo>
                  <a:lnTo>
                    <a:pt x="150149" y="54045"/>
                  </a:lnTo>
                  <a:lnTo>
                    <a:pt x="149038" y="53788"/>
                  </a:lnTo>
                  <a:lnTo>
                    <a:pt x="146010" y="56190"/>
                  </a:lnTo>
                  <a:cubicBezTo>
                    <a:pt x="141621" y="55341"/>
                    <a:pt x="129822" y="52896"/>
                    <a:pt x="108985" y="47492"/>
                  </a:cubicBezTo>
                  <a:cubicBezTo>
                    <a:pt x="84061" y="41023"/>
                    <a:pt x="38096" y="8835"/>
                    <a:pt x="31938" y="4471"/>
                  </a:cubicBezTo>
                  <a:lnTo>
                    <a:pt x="30612" y="0"/>
                  </a:lnTo>
                  <a:close/>
                </a:path>
              </a:pathLst>
            </a:custGeom>
            <a:solidFill>
              <a:srgbClr val="232E43"/>
            </a:solidFill>
            <a:ln cap="flat" cmpd="sng" w="19050">
              <a:solidFill>
                <a:srgbClr val="232E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
            <p:cNvSpPr/>
            <p:nvPr/>
          </p:nvSpPr>
          <p:spPr>
            <a:xfrm>
              <a:off x="3279325" y="335900"/>
              <a:ext cx="373150" cy="334400"/>
            </a:xfrm>
            <a:custGeom>
              <a:rect b="b" l="l" r="r" t="t"/>
              <a:pathLst>
                <a:path extrusionOk="0" h="13376" w="14926">
                  <a:moveTo>
                    <a:pt x="4561" y="1"/>
                  </a:moveTo>
                  <a:cubicBezTo>
                    <a:pt x="2472" y="1"/>
                    <a:pt x="1178" y="376"/>
                    <a:pt x="833" y="1144"/>
                  </a:cubicBezTo>
                  <a:cubicBezTo>
                    <a:pt x="0" y="3000"/>
                    <a:pt x="4892" y="7565"/>
                    <a:pt x="13835" y="13375"/>
                  </a:cubicBezTo>
                  <a:lnTo>
                    <a:pt x="13847" y="13369"/>
                  </a:lnTo>
                  <a:cubicBezTo>
                    <a:pt x="2204" y="2953"/>
                    <a:pt x="10502" y="1603"/>
                    <a:pt x="14925" y="1519"/>
                  </a:cubicBezTo>
                  <a:cubicBezTo>
                    <a:pt x="10544" y="516"/>
                    <a:pt x="7007" y="1"/>
                    <a:pt x="4561" y="1"/>
                  </a:cubicBezTo>
                  <a:close/>
                </a:path>
              </a:pathLst>
            </a:custGeom>
            <a:solidFill>
              <a:srgbClr val="0B1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
            <p:cNvSpPr/>
            <p:nvPr/>
          </p:nvSpPr>
          <p:spPr>
            <a:xfrm>
              <a:off x="3090025" y="217050"/>
              <a:ext cx="3064350" cy="1517125"/>
            </a:xfrm>
            <a:custGeom>
              <a:rect b="b" l="l" r="r" t="t"/>
              <a:pathLst>
                <a:path extrusionOk="0" fill="none" h="60685" w="122574">
                  <a:moveTo>
                    <a:pt x="66744" y="18182"/>
                  </a:moveTo>
                  <a:cubicBezTo>
                    <a:pt x="82614" y="25304"/>
                    <a:pt x="97259" y="33414"/>
                    <a:pt x="107458" y="40732"/>
                  </a:cubicBezTo>
                  <a:cubicBezTo>
                    <a:pt x="117657" y="48049"/>
                    <a:pt x="122573" y="53970"/>
                    <a:pt x="121127" y="57196"/>
                  </a:cubicBezTo>
                  <a:cubicBezTo>
                    <a:pt x="119680" y="60420"/>
                    <a:pt x="111988" y="60684"/>
                    <a:pt x="99741" y="57928"/>
                  </a:cubicBezTo>
                  <a:cubicBezTo>
                    <a:pt x="87496" y="55173"/>
                    <a:pt x="71701" y="49624"/>
                    <a:pt x="55829" y="42502"/>
                  </a:cubicBezTo>
                  <a:cubicBezTo>
                    <a:pt x="39959" y="35380"/>
                    <a:pt x="25314" y="27268"/>
                    <a:pt x="15115" y="19952"/>
                  </a:cubicBezTo>
                  <a:cubicBezTo>
                    <a:pt x="4916" y="12636"/>
                    <a:pt x="0" y="6713"/>
                    <a:pt x="1447" y="3488"/>
                  </a:cubicBezTo>
                  <a:cubicBezTo>
                    <a:pt x="2895" y="264"/>
                    <a:pt x="10588" y="0"/>
                    <a:pt x="22833" y="2756"/>
                  </a:cubicBezTo>
                  <a:cubicBezTo>
                    <a:pt x="35077" y="5510"/>
                    <a:pt x="50874" y="11060"/>
                    <a:pt x="66744" y="18182"/>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
            <p:cNvSpPr/>
            <p:nvPr/>
          </p:nvSpPr>
          <p:spPr>
            <a:xfrm>
              <a:off x="3247950" y="258775"/>
              <a:ext cx="2762075" cy="1404050"/>
            </a:xfrm>
            <a:custGeom>
              <a:rect b="b" l="l" r="r" t="t"/>
              <a:pathLst>
                <a:path extrusionOk="0" fill="none" h="56162" w="110483">
                  <a:moveTo>
                    <a:pt x="108637" y="52043"/>
                  </a:moveTo>
                  <a:cubicBezTo>
                    <a:pt x="106790" y="56161"/>
                    <a:pt x="81122" y="49357"/>
                    <a:pt x="51632" y="36121"/>
                  </a:cubicBezTo>
                  <a:cubicBezTo>
                    <a:pt x="22142" y="22886"/>
                    <a:pt x="1" y="8235"/>
                    <a:pt x="1848" y="4117"/>
                  </a:cubicBezTo>
                  <a:cubicBezTo>
                    <a:pt x="3694" y="1"/>
                    <a:pt x="29583" y="6314"/>
                    <a:pt x="59071" y="19549"/>
                  </a:cubicBezTo>
                  <a:cubicBezTo>
                    <a:pt x="88561" y="32784"/>
                    <a:pt x="110483" y="47928"/>
                    <a:pt x="108637" y="52043"/>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
            <p:cNvSpPr/>
            <p:nvPr/>
          </p:nvSpPr>
          <p:spPr>
            <a:xfrm>
              <a:off x="1427300" y="3986825"/>
              <a:ext cx="2975750" cy="1585500"/>
            </a:xfrm>
            <a:custGeom>
              <a:rect b="b" l="l" r="r" t="t"/>
              <a:pathLst>
                <a:path extrusionOk="0" fill="none" h="63420" w="119030">
                  <a:moveTo>
                    <a:pt x="5621" y="0"/>
                  </a:moveTo>
                  <a:lnTo>
                    <a:pt x="2857" y="6156"/>
                  </a:lnTo>
                  <a:cubicBezTo>
                    <a:pt x="0" y="12521"/>
                    <a:pt x="23072" y="29073"/>
                    <a:pt x="54391" y="43128"/>
                  </a:cubicBezTo>
                  <a:cubicBezTo>
                    <a:pt x="85708" y="57184"/>
                    <a:pt x="113414" y="63420"/>
                    <a:pt x="116268" y="57055"/>
                  </a:cubicBezTo>
                  <a:lnTo>
                    <a:pt x="119030" y="50899"/>
                  </a:ln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
            <p:cNvSpPr/>
            <p:nvPr/>
          </p:nvSpPr>
          <p:spPr>
            <a:xfrm>
              <a:off x="1782625" y="3130125"/>
              <a:ext cx="3067575" cy="1510800"/>
            </a:xfrm>
            <a:custGeom>
              <a:rect b="b" l="l" r="r" t="t"/>
              <a:pathLst>
                <a:path extrusionOk="0" fill="none" h="60432" w="122703">
                  <a:moveTo>
                    <a:pt x="122702" y="53715"/>
                  </a:moveTo>
                  <a:cubicBezTo>
                    <a:pt x="119687" y="60431"/>
                    <a:pt x="90455" y="53852"/>
                    <a:pt x="57403" y="39021"/>
                  </a:cubicBezTo>
                  <a:cubicBezTo>
                    <a:pt x="24351" y="24190"/>
                    <a:pt x="0" y="6718"/>
                    <a:pt x="3016"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
            <p:cNvSpPr/>
            <p:nvPr/>
          </p:nvSpPr>
          <p:spPr>
            <a:xfrm>
              <a:off x="1892650" y="2885025"/>
              <a:ext cx="3067575" cy="1510700"/>
            </a:xfrm>
            <a:custGeom>
              <a:rect b="b" l="l" r="r" t="t"/>
              <a:pathLst>
                <a:path extrusionOk="0" fill="none" h="60428" w="122703">
                  <a:moveTo>
                    <a:pt x="122702" y="53712"/>
                  </a:moveTo>
                  <a:cubicBezTo>
                    <a:pt x="119688" y="60427"/>
                    <a:pt x="90454" y="53847"/>
                    <a:pt x="57403" y="39017"/>
                  </a:cubicBezTo>
                  <a:cubicBezTo>
                    <a:pt x="24351" y="24186"/>
                    <a:pt x="0" y="6718"/>
                    <a:pt x="3016"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
            <p:cNvSpPr/>
            <p:nvPr/>
          </p:nvSpPr>
          <p:spPr>
            <a:xfrm>
              <a:off x="2204225" y="2190850"/>
              <a:ext cx="3067475" cy="1510725"/>
            </a:xfrm>
            <a:custGeom>
              <a:rect b="b" l="l" r="r" t="t"/>
              <a:pathLst>
                <a:path extrusionOk="0" fill="none" h="60429" w="122699">
                  <a:moveTo>
                    <a:pt x="122699" y="53712"/>
                  </a:moveTo>
                  <a:cubicBezTo>
                    <a:pt x="119685" y="60429"/>
                    <a:pt x="90451" y="53849"/>
                    <a:pt x="57399" y="39018"/>
                  </a:cubicBezTo>
                  <a:cubicBezTo>
                    <a:pt x="24347" y="24187"/>
                    <a:pt x="1" y="6717"/>
                    <a:pt x="3013"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
            <p:cNvSpPr/>
            <p:nvPr/>
          </p:nvSpPr>
          <p:spPr>
            <a:xfrm>
              <a:off x="2314250" y="1945650"/>
              <a:ext cx="3067525" cy="1510725"/>
            </a:xfrm>
            <a:custGeom>
              <a:rect b="b" l="l" r="r" t="t"/>
              <a:pathLst>
                <a:path extrusionOk="0" fill="none" h="60429" w="122701">
                  <a:moveTo>
                    <a:pt x="122701" y="53714"/>
                  </a:moveTo>
                  <a:cubicBezTo>
                    <a:pt x="119685" y="60429"/>
                    <a:pt x="90449" y="53849"/>
                    <a:pt x="57399" y="39018"/>
                  </a:cubicBezTo>
                  <a:cubicBezTo>
                    <a:pt x="24349" y="24187"/>
                    <a:pt x="1" y="6717"/>
                    <a:pt x="3014"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
            <p:cNvSpPr/>
            <p:nvPr/>
          </p:nvSpPr>
          <p:spPr>
            <a:xfrm>
              <a:off x="1457725" y="304100"/>
              <a:ext cx="4660725" cy="5060875"/>
            </a:xfrm>
            <a:custGeom>
              <a:rect b="b" l="l" r="r" t="t"/>
              <a:pathLst>
                <a:path extrusionOk="0" fill="none" h="202435" w="186429">
                  <a:moveTo>
                    <a:pt x="186429" y="53714"/>
                  </a:moveTo>
                  <a:lnTo>
                    <a:pt x="122699" y="195720"/>
                  </a:lnTo>
                  <a:cubicBezTo>
                    <a:pt x="119685" y="202435"/>
                    <a:pt x="90451" y="195855"/>
                    <a:pt x="57399" y="181024"/>
                  </a:cubicBezTo>
                  <a:cubicBezTo>
                    <a:pt x="24347" y="166193"/>
                    <a:pt x="1" y="148721"/>
                    <a:pt x="3012" y="142006"/>
                  </a:cubicBezTo>
                  <a:lnTo>
                    <a:pt x="66743" y="0"/>
                  </a:ln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
            <p:cNvSpPr/>
            <p:nvPr/>
          </p:nvSpPr>
          <p:spPr>
            <a:xfrm>
              <a:off x="2859300" y="1407250"/>
              <a:ext cx="85850" cy="191225"/>
            </a:xfrm>
            <a:custGeom>
              <a:rect b="b" l="l" r="r" t="t"/>
              <a:pathLst>
                <a:path extrusionOk="0" fill="none" h="7649" w="3434">
                  <a:moveTo>
                    <a:pt x="0" y="7648"/>
                  </a:moveTo>
                  <a:cubicBezTo>
                    <a:pt x="1144" y="5099"/>
                    <a:pt x="2289" y="2550"/>
                    <a:pt x="3433"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
            <p:cNvSpPr/>
            <p:nvPr/>
          </p:nvSpPr>
          <p:spPr>
            <a:xfrm>
              <a:off x="2943275" y="1537675"/>
              <a:ext cx="75875" cy="169175"/>
            </a:xfrm>
            <a:custGeom>
              <a:rect b="b" l="l" r="r" t="t"/>
              <a:pathLst>
                <a:path extrusionOk="0" fill="none" h="6767" w="3035">
                  <a:moveTo>
                    <a:pt x="0" y="6767"/>
                  </a:moveTo>
                  <a:cubicBezTo>
                    <a:pt x="1013" y="4512"/>
                    <a:pt x="2024" y="2256"/>
                    <a:pt x="303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
            <p:cNvSpPr/>
            <p:nvPr/>
          </p:nvSpPr>
          <p:spPr>
            <a:xfrm>
              <a:off x="3023275" y="1844875"/>
              <a:ext cx="70100" cy="136450"/>
            </a:xfrm>
            <a:custGeom>
              <a:rect b="b" l="l" r="r" t="t"/>
              <a:pathLst>
                <a:path extrusionOk="0" fill="none" h="5458" w="2804">
                  <a:moveTo>
                    <a:pt x="0" y="5457"/>
                  </a:moveTo>
                  <a:cubicBezTo>
                    <a:pt x="935" y="3640"/>
                    <a:pt x="1870" y="1818"/>
                    <a:pt x="2803"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
            <p:cNvSpPr/>
            <p:nvPr/>
          </p:nvSpPr>
          <p:spPr>
            <a:xfrm>
              <a:off x="2103425" y="2651325"/>
              <a:ext cx="89425" cy="216300"/>
            </a:xfrm>
            <a:custGeom>
              <a:rect b="b" l="l" r="r" t="t"/>
              <a:pathLst>
                <a:path extrusionOk="0" fill="none" h="8652" w="3577">
                  <a:moveTo>
                    <a:pt x="0" y="8651"/>
                  </a:moveTo>
                  <a:cubicBezTo>
                    <a:pt x="946" y="5672"/>
                    <a:pt x="2142" y="2779"/>
                    <a:pt x="35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
            <p:cNvSpPr/>
            <p:nvPr/>
          </p:nvSpPr>
          <p:spPr>
            <a:xfrm>
              <a:off x="2256600" y="2863450"/>
              <a:ext cx="34675" cy="117000"/>
            </a:xfrm>
            <a:custGeom>
              <a:rect b="b" l="l" r="r" t="t"/>
              <a:pathLst>
                <a:path extrusionOk="0" fill="none" h="4680" w="1387">
                  <a:moveTo>
                    <a:pt x="1" y="4679"/>
                  </a:moveTo>
                  <a:cubicBezTo>
                    <a:pt x="463" y="3120"/>
                    <a:pt x="926" y="1559"/>
                    <a:pt x="138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
            <p:cNvSpPr/>
            <p:nvPr/>
          </p:nvSpPr>
          <p:spPr>
            <a:xfrm>
              <a:off x="2407150" y="2947625"/>
              <a:ext cx="32350" cy="91600"/>
            </a:xfrm>
            <a:custGeom>
              <a:rect b="b" l="l" r="r" t="t"/>
              <a:pathLst>
                <a:path extrusionOk="0" fill="none" h="3664" w="1294">
                  <a:moveTo>
                    <a:pt x="0" y="3663"/>
                  </a:moveTo>
                  <a:cubicBezTo>
                    <a:pt x="430" y="2444"/>
                    <a:pt x="859" y="1220"/>
                    <a:pt x="1293"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
            <p:cNvSpPr/>
            <p:nvPr/>
          </p:nvSpPr>
          <p:spPr>
            <a:xfrm>
              <a:off x="1682275" y="3536450"/>
              <a:ext cx="139700" cy="290800"/>
            </a:xfrm>
            <a:custGeom>
              <a:rect b="b" l="l" r="r" t="t"/>
              <a:pathLst>
                <a:path extrusionOk="0" fill="none" h="11632" w="5588">
                  <a:moveTo>
                    <a:pt x="0" y="11632"/>
                  </a:moveTo>
                  <a:cubicBezTo>
                    <a:pt x="1698" y="7679"/>
                    <a:pt x="3562" y="3804"/>
                    <a:pt x="558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
            <p:cNvSpPr/>
            <p:nvPr/>
          </p:nvSpPr>
          <p:spPr>
            <a:xfrm>
              <a:off x="4398525" y="4843700"/>
              <a:ext cx="100450" cy="193475"/>
            </a:xfrm>
            <a:custGeom>
              <a:rect b="b" l="l" r="r" t="t"/>
              <a:pathLst>
                <a:path extrusionOk="0" fill="none" h="7739" w="4018">
                  <a:moveTo>
                    <a:pt x="1" y="7738"/>
                  </a:moveTo>
                  <a:cubicBezTo>
                    <a:pt x="1638" y="5324"/>
                    <a:pt x="2986" y="2730"/>
                    <a:pt x="401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
            <p:cNvSpPr/>
            <p:nvPr/>
          </p:nvSpPr>
          <p:spPr>
            <a:xfrm>
              <a:off x="4011850" y="4904875"/>
              <a:ext cx="32300" cy="91575"/>
            </a:xfrm>
            <a:custGeom>
              <a:rect b="b" l="l" r="r" t="t"/>
              <a:pathLst>
                <a:path extrusionOk="0" fill="none" h="3663" w="1292">
                  <a:moveTo>
                    <a:pt x="1" y="3663"/>
                  </a:moveTo>
                  <a:cubicBezTo>
                    <a:pt x="430" y="2443"/>
                    <a:pt x="860" y="1220"/>
                    <a:pt x="129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
            <p:cNvSpPr/>
            <p:nvPr/>
          </p:nvSpPr>
          <p:spPr>
            <a:xfrm>
              <a:off x="4886425" y="3867750"/>
              <a:ext cx="56150" cy="125075"/>
            </a:xfrm>
            <a:custGeom>
              <a:rect b="b" l="l" r="r" t="t"/>
              <a:pathLst>
                <a:path extrusionOk="0" fill="none" h="5003" w="2246">
                  <a:moveTo>
                    <a:pt x="1" y="5002"/>
                  </a:moveTo>
                  <a:cubicBezTo>
                    <a:pt x="750" y="3335"/>
                    <a:pt x="1496" y="1668"/>
                    <a:pt x="22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
            <p:cNvSpPr/>
            <p:nvPr/>
          </p:nvSpPr>
          <p:spPr>
            <a:xfrm>
              <a:off x="5309525" y="2104975"/>
              <a:ext cx="410450" cy="973175"/>
            </a:xfrm>
            <a:custGeom>
              <a:rect b="b" l="l" r="r" t="t"/>
              <a:pathLst>
                <a:path extrusionOk="0" fill="none" h="38927" w="16418">
                  <a:moveTo>
                    <a:pt x="1" y="38926"/>
                  </a:moveTo>
                  <a:cubicBezTo>
                    <a:pt x="5942" y="26155"/>
                    <a:pt x="11415" y="13178"/>
                    <a:pt x="1641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
            <p:cNvSpPr/>
            <p:nvPr/>
          </p:nvSpPr>
          <p:spPr>
            <a:xfrm>
              <a:off x="5400325" y="2321950"/>
              <a:ext cx="95050" cy="231350"/>
            </a:xfrm>
            <a:custGeom>
              <a:rect b="b" l="l" r="r" t="t"/>
              <a:pathLst>
                <a:path extrusionOk="0" fill="none" h="9254" w="3802">
                  <a:moveTo>
                    <a:pt x="0" y="9254"/>
                  </a:moveTo>
                  <a:cubicBezTo>
                    <a:pt x="1267" y="6169"/>
                    <a:pt x="2535" y="3085"/>
                    <a:pt x="380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
            <p:cNvSpPr/>
            <p:nvPr/>
          </p:nvSpPr>
          <p:spPr>
            <a:xfrm>
              <a:off x="5205450" y="2356925"/>
              <a:ext cx="52850" cy="117725"/>
            </a:xfrm>
            <a:custGeom>
              <a:rect b="b" l="l" r="r" t="t"/>
              <a:pathLst>
                <a:path extrusionOk="0" fill="none" h="4709" w="2114">
                  <a:moveTo>
                    <a:pt x="0" y="4708"/>
                  </a:moveTo>
                  <a:cubicBezTo>
                    <a:pt x="704" y="3139"/>
                    <a:pt x="1410" y="1572"/>
                    <a:pt x="211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
            <p:cNvSpPr/>
            <p:nvPr/>
          </p:nvSpPr>
          <p:spPr>
            <a:xfrm>
              <a:off x="4893300" y="2178225"/>
              <a:ext cx="65275" cy="165175"/>
            </a:xfrm>
            <a:custGeom>
              <a:rect b="b" l="l" r="r" t="t"/>
              <a:pathLst>
                <a:path extrusionOk="0" fill="none" h="6607" w="2611">
                  <a:moveTo>
                    <a:pt x="0" y="6606"/>
                  </a:moveTo>
                  <a:cubicBezTo>
                    <a:pt x="618" y="4313"/>
                    <a:pt x="1494" y="2097"/>
                    <a:pt x="261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
            <p:cNvSpPr/>
            <p:nvPr/>
          </p:nvSpPr>
          <p:spPr>
            <a:xfrm>
              <a:off x="1467700" y="3997150"/>
              <a:ext cx="556375" cy="614875"/>
            </a:xfrm>
            <a:custGeom>
              <a:rect b="b" l="l" r="r" t="t"/>
              <a:pathLst>
                <a:path extrusionOk="0" h="24595" w="22255">
                  <a:moveTo>
                    <a:pt x="4117" y="1"/>
                  </a:moveTo>
                  <a:cubicBezTo>
                    <a:pt x="4095" y="1"/>
                    <a:pt x="4076" y="2"/>
                    <a:pt x="4064" y="4"/>
                  </a:cubicBezTo>
                  <a:cubicBezTo>
                    <a:pt x="3974" y="15"/>
                    <a:pt x="3902" y="440"/>
                    <a:pt x="3867" y="522"/>
                  </a:cubicBezTo>
                  <a:lnTo>
                    <a:pt x="1474" y="5854"/>
                  </a:lnTo>
                  <a:cubicBezTo>
                    <a:pt x="1" y="9139"/>
                    <a:pt x="6153" y="16124"/>
                    <a:pt x="19349" y="24594"/>
                  </a:cubicBezTo>
                  <a:cubicBezTo>
                    <a:pt x="18310" y="21438"/>
                    <a:pt x="21671" y="15995"/>
                    <a:pt x="22254" y="15101"/>
                  </a:cubicBezTo>
                  <a:cubicBezTo>
                    <a:pt x="13792" y="9663"/>
                    <a:pt x="7753" y="4524"/>
                    <a:pt x="4512" y="446"/>
                  </a:cubicBezTo>
                  <a:cubicBezTo>
                    <a:pt x="4485" y="412"/>
                    <a:pt x="4356" y="45"/>
                    <a:pt x="4318" y="27"/>
                  </a:cubicBezTo>
                  <a:cubicBezTo>
                    <a:pt x="4285" y="12"/>
                    <a:pt x="4185" y="1"/>
                    <a:pt x="4117" y="1"/>
                  </a:cubicBezTo>
                  <a:close/>
                </a:path>
              </a:pathLst>
            </a:custGeom>
            <a:solidFill>
              <a:srgbClr val="0B1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157" name="Shape 3157"/>
        <p:cNvGrpSpPr/>
        <p:nvPr/>
      </p:nvGrpSpPr>
      <p:grpSpPr>
        <a:xfrm>
          <a:off x="0" y="0"/>
          <a:ext cx="0" cy="0"/>
          <a:chOff x="0" y="0"/>
          <a:chExt cx="0" cy="0"/>
        </a:xfrm>
      </p:grpSpPr>
      <p:sp>
        <p:nvSpPr>
          <p:cNvPr id="3158" name="Google Shape;3158;p11"/>
          <p:cNvSpPr/>
          <p:nvPr/>
        </p:nvSpPr>
        <p:spPr>
          <a:xfrm>
            <a:off x="-56973" y="-33444"/>
            <a:ext cx="9257945" cy="5210389"/>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11"/>
          <p:cNvSpPr txBox="1"/>
          <p:nvPr>
            <p:ph type="title"/>
          </p:nvPr>
        </p:nvSpPr>
        <p:spPr>
          <a:xfrm>
            <a:off x="720031" y="2309188"/>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60" name="Google Shape;3160;p11"/>
          <p:cNvSpPr txBox="1"/>
          <p:nvPr>
            <p:ph idx="1" type="subTitle"/>
          </p:nvPr>
        </p:nvSpPr>
        <p:spPr>
          <a:xfrm>
            <a:off x="720038" y="2923882"/>
            <a:ext cx="2336400" cy="91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61" name="Google Shape;3161;p11"/>
          <p:cNvSpPr txBox="1"/>
          <p:nvPr>
            <p:ph idx="2" type="title"/>
          </p:nvPr>
        </p:nvSpPr>
        <p:spPr>
          <a:xfrm>
            <a:off x="3403794" y="2309188"/>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62" name="Google Shape;3162;p11"/>
          <p:cNvSpPr txBox="1"/>
          <p:nvPr>
            <p:ph idx="3" type="subTitle"/>
          </p:nvPr>
        </p:nvSpPr>
        <p:spPr>
          <a:xfrm>
            <a:off x="3403800" y="2923882"/>
            <a:ext cx="2336400" cy="91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63" name="Google Shape;3163;p11"/>
          <p:cNvSpPr txBox="1"/>
          <p:nvPr>
            <p:ph idx="4" type="title"/>
          </p:nvPr>
        </p:nvSpPr>
        <p:spPr>
          <a:xfrm>
            <a:off x="6087556" y="2309188"/>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64" name="Google Shape;3164;p11"/>
          <p:cNvSpPr txBox="1"/>
          <p:nvPr>
            <p:ph idx="5" type="subTitle"/>
          </p:nvPr>
        </p:nvSpPr>
        <p:spPr>
          <a:xfrm>
            <a:off x="6087563" y="2923876"/>
            <a:ext cx="2336400" cy="91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65" name="Google Shape;3165;p11"/>
          <p:cNvSpPr txBox="1"/>
          <p:nvPr>
            <p:ph idx="6"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166" name="Google Shape;3166;p11"/>
          <p:cNvGrpSpPr/>
          <p:nvPr/>
        </p:nvGrpSpPr>
        <p:grpSpPr>
          <a:xfrm rot="2204">
            <a:off x="8771351" y="3274444"/>
            <a:ext cx="258796" cy="213580"/>
            <a:chOff x="1154850" y="1916575"/>
            <a:chExt cx="1658950" cy="1369100"/>
          </a:xfrm>
        </p:grpSpPr>
        <p:sp>
          <p:nvSpPr>
            <p:cNvPr id="3167" name="Google Shape;3167;p11"/>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11"/>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9" name="Google Shape;3169;p11"/>
          <p:cNvGrpSpPr/>
          <p:nvPr/>
        </p:nvGrpSpPr>
        <p:grpSpPr>
          <a:xfrm flipH="1" rot="9058572">
            <a:off x="1781395" y="105361"/>
            <a:ext cx="213950" cy="197254"/>
            <a:chOff x="4968050" y="4573150"/>
            <a:chExt cx="1315625" cy="1082200"/>
          </a:xfrm>
        </p:grpSpPr>
        <p:grpSp>
          <p:nvGrpSpPr>
            <p:cNvPr id="3170" name="Google Shape;3170;p11"/>
            <p:cNvGrpSpPr/>
            <p:nvPr/>
          </p:nvGrpSpPr>
          <p:grpSpPr>
            <a:xfrm>
              <a:off x="4968050" y="4573150"/>
              <a:ext cx="1315625" cy="1082200"/>
              <a:chOff x="4968050" y="4573150"/>
              <a:chExt cx="1315625" cy="1082200"/>
            </a:xfrm>
          </p:grpSpPr>
          <p:sp>
            <p:nvSpPr>
              <p:cNvPr id="3171" name="Google Shape;3171;p1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1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3" name="Google Shape;3173;p1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4" name="Google Shape;3174;p11"/>
          <p:cNvGrpSpPr/>
          <p:nvPr/>
        </p:nvGrpSpPr>
        <p:grpSpPr>
          <a:xfrm rot="-9058641">
            <a:off x="8337636" y="3977452"/>
            <a:ext cx="458287" cy="422363"/>
            <a:chOff x="4968050" y="4573150"/>
            <a:chExt cx="1315625" cy="1082200"/>
          </a:xfrm>
        </p:grpSpPr>
        <p:grpSp>
          <p:nvGrpSpPr>
            <p:cNvPr id="3175" name="Google Shape;3175;p11"/>
            <p:cNvGrpSpPr/>
            <p:nvPr/>
          </p:nvGrpSpPr>
          <p:grpSpPr>
            <a:xfrm>
              <a:off x="4968050" y="4573150"/>
              <a:ext cx="1315625" cy="1082200"/>
              <a:chOff x="4968050" y="4573150"/>
              <a:chExt cx="1315625" cy="1082200"/>
            </a:xfrm>
          </p:grpSpPr>
          <p:sp>
            <p:nvSpPr>
              <p:cNvPr id="3176" name="Google Shape;3176;p1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1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8" name="Google Shape;3178;p1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9" name="Google Shape;3179;p11"/>
          <p:cNvGrpSpPr/>
          <p:nvPr/>
        </p:nvGrpSpPr>
        <p:grpSpPr>
          <a:xfrm rot="-9059763">
            <a:off x="261125" y="1621161"/>
            <a:ext cx="159003" cy="146632"/>
            <a:chOff x="4968050" y="4573150"/>
            <a:chExt cx="1315625" cy="1082200"/>
          </a:xfrm>
        </p:grpSpPr>
        <p:grpSp>
          <p:nvGrpSpPr>
            <p:cNvPr id="3180" name="Google Shape;3180;p11"/>
            <p:cNvGrpSpPr/>
            <p:nvPr/>
          </p:nvGrpSpPr>
          <p:grpSpPr>
            <a:xfrm>
              <a:off x="4968050" y="4573150"/>
              <a:ext cx="1315625" cy="1082200"/>
              <a:chOff x="4968050" y="4573150"/>
              <a:chExt cx="1315625" cy="1082200"/>
            </a:xfrm>
          </p:grpSpPr>
          <p:sp>
            <p:nvSpPr>
              <p:cNvPr id="3181" name="Google Shape;3181;p1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1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3" name="Google Shape;3183;p1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4" name="Google Shape;3184;p11"/>
          <p:cNvGrpSpPr/>
          <p:nvPr/>
        </p:nvGrpSpPr>
        <p:grpSpPr>
          <a:xfrm flipH="1" rot="9058572">
            <a:off x="7881395" y="4509673"/>
            <a:ext cx="213950" cy="197254"/>
            <a:chOff x="4968050" y="4573150"/>
            <a:chExt cx="1315625" cy="1082200"/>
          </a:xfrm>
        </p:grpSpPr>
        <p:grpSp>
          <p:nvGrpSpPr>
            <p:cNvPr id="3185" name="Google Shape;3185;p11"/>
            <p:cNvGrpSpPr/>
            <p:nvPr/>
          </p:nvGrpSpPr>
          <p:grpSpPr>
            <a:xfrm>
              <a:off x="4968050" y="4573150"/>
              <a:ext cx="1315625" cy="1082200"/>
              <a:chOff x="4968050" y="4573150"/>
              <a:chExt cx="1315625" cy="1082200"/>
            </a:xfrm>
          </p:grpSpPr>
          <p:sp>
            <p:nvSpPr>
              <p:cNvPr id="3186" name="Google Shape;3186;p1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1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8" name="Google Shape;3188;p1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9" name="Google Shape;3189;p11"/>
          <p:cNvGrpSpPr/>
          <p:nvPr/>
        </p:nvGrpSpPr>
        <p:grpSpPr>
          <a:xfrm>
            <a:off x="341401" y="197626"/>
            <a:ext cx="910898" cy="674758"/>
            <a:chOff x="152425" y="47525"/>
            <a:chExt cx="7178075" cy="5742625"/>
          </a:xfrm>
        </p:grpSpPr>
        <p:sp>
          <p:nvSpPr>
            <p:cNvPr id="3190" name="Google Shape;3190;p11"/>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11"/>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11"/>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11"/>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11"/>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11"/>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11"/>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11"/>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11"/>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11"/>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11"/>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11"/>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11"/>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11"/>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11"/>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11"/>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11"/>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11"/>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11"/>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11"/>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11"/>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11"/>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11"/>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11"/>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11"/>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11"/>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11"/>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11"/>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11"/>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11"/>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11"/>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11"/>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11"/>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11"/>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4" name="Google Shape;3224;p11"/>
          <p:cNvGrpSpPr/>
          <p:nvPr/>
        </p:nvGrpSpPr>
        <p:grpSpPr>
          <a:xfrm flipH="1" rot="7506608">
            <a:off x="211171" y="883689"/>
            <a:ext cx="360730" cy="332607"/>
            <a:chOff x="4968050" y="4573150"/>
            <a:chExt cx="1315625" cy="1082200"/>
          </a:xfrm>
        </p:grpSpPr>
        <p:grpSp>
          <p:nvGrpSpPr>
            <p:cNvPr id="3225" name="Google Shape;3225;p11"/>
            <p:cNvGrpSpPr/>
            <p:nvPr/>
          </p:nvGrpSpPr>
          <p:grpSpPr>
            <a:xfrm>
              <a:off x="4968050" y="4573150"/>
              <a:ext cx="1315625" cy="1082200"/>
              <a:chOff x="4968050" y="4573150"/>
              <a:chExt cx="1315625" cy="1082200"/>
            </a:xfrm>
          </p:grpSpPr>
          <p:sp>
            <p:nvSpPr>
              <p:cNvPr id="3226" name="Google Shape;3226;p1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1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8" name="Google Shape;3228;p1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3229" name="Shape 3229"/>
        <p:cNvGrpSpPr/>
        <p:nvPr/>
      </p:nvGrpSpPr>
      <p:grpSpPr>
        <a:xfrm>
          <a:off x="0" y="0"/>
          <a:ext cx="0" cy="0"/>
          <a:chOff x="0" y="0"/>
          <a:chExt cx="0" cy="0"/>
        </a:xfrm>
      </p:grpSpPr>
      <p:sp>
        <p:nvSpPr>
          <p:cNvPr id="3230" name="Google Shape;3230;p12"/>
          <p:cNvSpPr txBox="1"/>
          <p:nvPr>
            <p:ph idx="1" type="subTitle"/>
          </p:nvPr>
        </p:nvSpPr>
        <p:spPr>
          <a:xfrm>
            <a:off x="1196450" y="2925300"/>
            <a:ext cx="2907600" cy="44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Font typeface="Contrail One"/>
              <a:buNone/>
              <a:defRPr b="1" sz="2500">
                <a:solidFill>
                  <a:schemeClr val="dk2"/>
                </a:solidFill>
                <a:latin typeface="Neucha"/>
                <a:ea typeface="Neucha"/>
                <a:cs typeface="Neucha"/>
                <a:sym typeface="Neucha"/>
              </a:defRPr>
            </a:lvl1pPr>
            <a:lvl2pPr lvl="1"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2pPr>
            <a:lvl3pPr lvl="2"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3pPr>
            <a:lvl4pPr lvl="3"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4pPr>
            <a:lvl5pPr lvl="4"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5pPr>
            <a:lvl6pPr lvl="5"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6pPr>
            <a:lvl7pPr lvl="6"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7pPr>
            <a:lvl8pPr lvl="7"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8pPr>
            <a:lvl9pPr lvl="8"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9pPr>
          </a:lstStyle>
          <a:p/>
        </p:txBody>
      </p:sp>
      <p:sp>
        <p:nvSpPr>
          <p:cNvPr id="3231" name="Google Shape;3231;p12"/>
          <p:cNvSpPr txBox="1"/>
          <p:nvPr>
            <p:ph idx="2" type="subTitle"/>
          </p:nvPr>
        </p:nvSpPr>
        <p:spPr>
          <a:xfrm>
            <a:off x="5068425" y="828038"/>
            <a:ext cx="2907600" cy="44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Font typeface="Contrail One"/>
              <a:buNone/>
              <a:defRPr b="1" sz="2500">
                <a:solidFill>
                  <a:schemeClr val="dk1"/>
                </a:solidFill>
                <a:latin typeface="Neucha"/>
                <a:ea typeface="Neucha"/>
                <a:cs typeface="Neucha"/>
                <a:sym typeface="Neucha"/>
              </a:defRPr>
            </a:lvl1pPr>
            <a:lvl2pPr lvl="1"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2pPr>
            <a:lvl3pPr lvl="2"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3pPr>
            <a:lvl4pPr lvl="3"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4pPr>
            <a:lvl5pPr lvl="4"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5pPr>
            <a:lvl6pPr lvl="5"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6pPr>
            <a:lvl7pPr lvl="6"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7pPr>
            <a:lvl8pPr lvl="7"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8pPr>
            <a:lvl9pPr lvl="8"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9pPr>
          </a:lstStyle>
          <a:p/>
        </p:txBody>
      </p:sp>
      <p:sp>
        <p:nvSpPr>
          <p:cNvPr id="3232" name="Google Shape;3232;p12"/>
          <p:cNvSpPr txBox="1"/>
          <p:nvPr>
            <p:ph idx="3" type="subTitle"/>
          </p:nvPr>
        </p:nvSpPr>
        <p:spPr>
          <a:xfrm>
            <a:off x="1196450" y="3369000"/>
            <a:ext cx="2907600" cy="88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33" name="Google Shape;3233;p12"/>
          <p:cNvSpPr txBox="1"/>
          <p:nvPr>
            <p:ph idx="4" type="subTitle"/>
          </p:nvPr>
        </p:nvSpPr>
        <p:spPr>
          <a:xfrm>
            <a:off x="5068425" y="1271407"/>
            <a:ext cx="2907600" cy="88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234" name="Google Shape;3234;p12"/>
          <p:cNvGrpSpPr/>
          <p:nvPr/>
        </p:nvGrpSpPr>
        <p:grpSpPr>
          <a:xfrm rot="9250018">
            <a:off x="8295537" y="3590543"/>
            <a:ext cx="435534" cy="359621"/>
            <a:chOff x="1154850" y="1916575"/>
            <a:chExt cx="1658950" cy="1369100"/>
          </a:xfrm>
        </p:grpSpPr>
        <p:sp>
          <p:nvSpPr>
            <p:cNvPr id="3235" name="Google Shape;3235;p12"/>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12"/>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7" name="Google Shape;3237;p12"/>
          <p:cNvGrpSpPr/>
          <p:nvPr/>
        </p:nvGrpSpPr>
        <p:grpSpPr>
          <a:xfrm rot="-5153976">
            <a:off x="8609960" y="1537783"/>
            <a:ext cx="290708" cy="239129"/>
            <a:chOff x="4968050" y="4573150"/>
            <a:chExt cx="1315625" cy="1082200"/>
          </a:xfrm>
        </p:grpSpPr>
        <p:grpSp>
          <p:nvGrpSpPr>
            <p:cNvPr id="3238" name="Google Shape;3238;p12"/>
            <p:cNvGrpSpPr/>
            <p:nvPr/>
          </p:nvGrpSpPr>
          <p:grpSpPr>
            <a:xfrm>
              <a:off x="4968050" y="4573150"/>
              <a:ext cx="1315625" cy="1082200"/>
              <a:chOff x="4968050" y="4573150"/>
              <a:chExt cx="1315625" cy="1082200"/>
            </a:xfrm>
          </p:grpSpPr>
          <p:sp>
            <p:nvSpPr>
              <p:cNvPr id="3239" name="Google Shape;3239;p1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1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41" name="Google Shape;3241;p1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2" name="Google Shape;3242;p12"/>
          <p:cNvGrpSpPr/>
          <p:nvPr/>
        </p:nvGrpSpPr>
        <p:grpSpPr>
          <a:xfrm flipH="1" rot="1096339">
            <a:off x="3025142" y="176388"/>
            <a:ext cx="258737" cy="213531"/>
            <a:chOff x="1154850" y="1916575"/>
            <a:chExt cx="1658950" cy="1369100"/>
          </a:xfrm>
        </p:grpSpPr>
        <p:sp>
          <p:nvSpPr>
            <p:cNvPr id="3243" name="Google Shape;3243;p12"/>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12"/>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5" name="Google Shape;3245;p12"/>
          <p:cNvGrpSpPr/>
          <p:nvPr/>
        </p:nvGrpSpPr>
        <p:grpSpPr>
          <a:xfrm rot="-3817836">
            <a:off x="4122785" y="687122"/>
            <a:ext cx="206753" cy="170070"/>
            <a:chOff x="4968050" y="4573150"/>
            <a:chExt cx="1315625" cy="1082200"/>
          </a:xfrm>
        </p:grpSpPr>
        <p:grpSp>
          <p:nvGrpSpPr>
            <p:cNvPr id="3246" name="Google Shape;3246;p12"/>
            <p:cNvGrpSpPr/>
            <p:nvPr/>
          </p:nvGrpSpPr>
          <p:grpSpPr>
            <a:xfrm>
              <a:off x="4968050" y="4573150"/>
              <a:ext cx="1315625" cy="1082200"/>
              <a:chOff x="4968050" y="4573150"/>
              <a:chExt cx="1315625" cy="1082200"/>
            </a:xfrm>
          </p:grpSpPr>
          <p:sp>
            <p:nvSpPr>
              <p:cNvPr id="3247" name="Google Shape;3247;p1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1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49" name="Google Shape;3249;p1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0" name="Google Shape;3250;p12"/>
          <p:cNvGrpSpPr/>
          <p:nvPr/>
        </p:nvGrpSpPr>
        <p:grpSpPr>
          <a:xfrm rot="-9302487">
            <a:off x="8344230" y="339727"/>
            <a:ext cx="249742" cy="205431"/>
            <a:chOff x="4968050" y="4573150"/>
            <a:chExt cx="1315625" cy="1082200"/>
          </a:xfrm>
        </p:grpSpPr>
        <p:grpSp>
          <p:nvGrpSpPr>
            <p:cNvPr id="3251" name="Google Shape;3251;p12"/>
            <p:cNvGrpSpPr/>
            <p:nvPr/>
          </p:nvGrpSpPr>
          <p:grpSpPr>
            <a:xfrm>
              <a:off x="4968050" y="4573150"/>
              <a:ext cx="1315625" cy="1082200"/>
              <a:chOff x="4968050" y="4573150"/>
              <a:chExt cx="1315625" cy="1082200"/>
            </a:xfrm>
          </p:grpSpPr>
          <p:sp>
            <p:nvSpPr>
              <p:cNvPr id="3252" name="Google Shape;3252;p1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1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4" name="Google Shape;3254;p1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3255" name="Shape 3255"/>
        <p:cNvGrpSpPr/>
        <p:nvPr/>
      </p:nvGrpSpPr>
      <p:grpSpPr>
        <a:xfrm>
          <a:off x="0" y="0"/>
          <a:ext cx="0" cy="0"/>
          <a:chOff x="0" y="0"/>
          <a:chExt cx="0" cy="0"/>
        </a:xfrm>
      </p:grpSpPr>
      <p:sp>
        <p:nvSpPr>
          <p:cNvPr id="3256" name="Google Shape;3256;p13"/>
          <p:cNvSpPr txBox="1"/>
          <p:nvPr>
            <p:ph type="title"/>
          </p:nvPr>
        </p:nvSpPr>
        <p:spPr>
          <a:xfrm>
            <a:off x="715100" y="2058925"/>
            <a:ext cx="3852000" cy="146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b="1" sz="5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257" name="Google Shape;3257;p13"/>
          <p:cNvSpPr txBox="1"/>
          <p:nvPr>
            <p:ph idx="2" type="title"/>
          </p:nvPr>
        </p:nvSpPr>
        <p:spPr>
          <a:xfrm>
            <a:off x="715100" y="1000100"/>
            <a:ext cx="31509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9000"/>
              <a:buNone/>
              <a:defRPr b="1" sz="9000">
                <a:solidFill>
                  <a:schemeClr val="dk2"/>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3258" name="Google Shape;3258;p13"/>
          <p:cNvSpPr txBox="1"/>
          <p:nvPr>
            <p:ph idx="1" type="subTitle"/>
          </p:nvPr>
        </p:nvSpPr>
        <p:spPr>
          <a:xfrm>
            <a:off x="715100" y="3603400"/>
            <a:ext cx="4360200" cy="54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259" name="Google Shape;3259;p13"/>
          <p:cNvGrpSpPr/>
          <p:nvPr/>
        </p:nvGrpSpPr>
        <p:grpSpPr>
          <a:xfrm>
            <a:off x="4722142" y="-1489348"/>
            <a:ext cx="3397956" cy="4442781"/>
            <a:chOff x="3406629" y="-3995593"/>
            <a:chExt cx="7534271" cy="9850955"/>
          </a:xfrm>
        </p:grpSpPr>
        <p:grpSp>
          <p:nvGrpSpPr>
            <p:cNvPr id="3260" name="Google Shape;3260;p13"/>
            <p:cNvGrpSpPr/>
            <p:nvPr/>
          </p:nvGrpSpPr>
          <p:grpSpPr>
            <a:xfrm rot="-1054779">
              <a:off x="5105109" y="-3400120"/>
              <a:ext cx="4774455" cy="5376403"/>
              <a:chOff x="5464569" y="-2847708"/>
              <a:chExt cx="4445237" cy="5005679"/>
            </a:xfrm>
          </p:grpSpPr>
          <p:sp>
            <p:nvSpPr>
              <p:cNvPr id="3261" name="Google Shape;3261;p13"/>
              <p:cNvSpPr/>
              <p:nvPr/>
            </p:nvSpPr>
            <p:spPr>
              <a:xfrm rot="10421265">
                <a:off x="9553887" y="-2788319"/>
                <a:ext cx="331518" cy="462151"/>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13"/>
              <p:cNvSpPr/>
              <p:nvPr/>
            </p:nvSpPr>
            <p:spPr>
              <a:xfrm rot="10421265">
                <a:off x="9366096" y="-2823488"/>
                <a:ext cx="459118" cy="3359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63" name="Google Shape;3263;p13"/>
              <p:cNvGrpSpPr/>
              <p:nvPr/>
            </p:nvGrpSpPr>
            <p:grpSpPr>
              <a:xfrm>
                <a:off x="5464569" y="-2834080"/>
                <a:ext cx="4440756" cy="4992050"/>
                <a:chOff x="5464569" y="-2834080"/>
                <a:chExt cx="4440756" cy="4992050"/>
              </a:xfrm>
            </p:grpSpPr>
            <p:sp>
              <p:nvSpPr>
                <p:cNvPr id="3264" name="Google Shape;3264;p13"/>
                <p:cNvSpPr/>
                <p:nvPr/>
              </p:nvSpPr>
              <p:spPr>
                <a:xfrm rot="10421265">
                  <a:off x="9382188" y="-2808176"/>
                  <a:ext cx="497966" cy="485339"/>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13"/>
                <p:cNvSpPr/>
                <p:nvPr/>
              </p:nvSpPr>
              <p:spPr>
                <a:xfrm rot="10421265">
                  <a:off x="9025573" y="-2446443"/>
                  <a:ext cx="563035" cy="564648"/>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13"/>
                <p:cNvSpPr/>
                <p:nvPr/>
              </p:nvSpPr>
              <p:spPr>
                <a:xfrm rot="10421265">
                  <a:off x="5682097" y="-1837053"/>
                  <a:ext cx="3740423" cy="3772237"/>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13"/>
                <p:cNvSpPr/>
                <p:nvPr/>
              </p:nvSpPr>
              <p:spPr>
                <a:xfrm rot="10421265">
                  <a:off x="9200082" y="-2375627"/>
                  <a:ext cx="398803" cy="490222"/>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13"/>
                <p:cNvSpPr/>
                <p:nvPr/>
              </p:nvSpPr>
              <p:spPr>
                <a:xfrm rot="10421265">
                  <a:off x="5662332" y="-1842773"/>
                  <a:ext cx="3767419" cy="3805170"/>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13"/>
                <p:cNvSpPr/>
                <p:nvPr/>
              </p:nvSpPr>
              <p:spPr>
                <a:xfrm rot="10421265">
                  <a:off x="9010333" y="-2447488"/>
                  <a:ext cx="486867" cy="402997"/>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13"/>
                <p:cNvSpPr/>
                <p:nvPr/>
              </p:nvSpPr>
              <p:spPr>
                <a:xfrm rot="10421265">
                  <a:off x="9445097" y="-2317440"/>
                  <a:ext cx="21188" cy="92387"/>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13"/>
                <p:cNvSpPr/>
                <p:nvPr/>
              </p:nvSpPr>
              <p:spPr>
                <a:xfrm rot="10421265">
                  <a:off x="9376277" y="-2357776"/>
                  <a:ext cx="43817" cy="207812"/>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13"/>
                <p:cNvSpPr/>
                <p:nvPr/>
              </p:nvSpPr>
              <p:spPr>
                <a:xfrm rot="10421265">
                  <a:off x="9307221" y="-2278109"/>
                  <a:ext cx="47452" cy="204456"/>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13"/>
                <p:cNvSpPr/>
                <p:nvPr/>
              </p:nvSpPr>
              <p:spPr>
                <a:xfrm rot="10421265">
                  <a:off x="9240032" y="-2208465"/>
                  <a:ext cx="45516" cy="173804"/>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13"/>
                <p:cNvSpPr/>
                <p:nvPr/>
              </p:nvSpPr>
              <p:spPr>
                <a:xfrm rot="10421265">
                  <a:off x="9195946" y="-2081028"/>
                  <a:ext cx="12734" cy="48657"/>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13"/>
                <p:cNvSpPr/>
                <p:nvPr/>
              </p:nvSpPr>
              <p:spPr>
                <a:xfrm rot="10421265">
                  <a:off x="9134735" y="-2064078"/>
                  <a:ext cx="9572" cy="29254"/>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13"/>
                <p:cNvSpPr/>
                <p:nvPr/>
              </p:nvSpPr>
              <p:spPr>
                <a:xfrm rot="10421265">
                  <a:off x="9106365" y="-2047347"/>
                  <a:ext cx="3162" cy="13014"/>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77" name="Google Shape;3277;p13"/>
            <p:cNvGrpSpPr/>
            <p:nvPr/>
          </p:nvGrpSpPr>
          <p:grpSpPr>
            <a:xfrm flipH="1" rot="2700000">
              <a:off x="4089140" y="669562"/>
              <a:ext cx="5003591" cy="4002988"/>
              <a:chOff x="152425" y="47525"/>
              <a:chExt cx="7178075" cy="5742625"/>
            </a:xfrm>
          </p:grpSpPr>
          <p:sp>
            <p:nvSpPr>
              <p:cNvPr id="3278" name="Google Shape;3278;p13"/>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13"/>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13"/>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13"/>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13"/>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13"/>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13"/>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13"/>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13"/>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13"/>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13"/>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13"/>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13"/>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13"/>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13"/>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13"/>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13"/>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13"/>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13"/>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13"/>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13"/>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13"/>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13"/>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13"/>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13"/>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13"/>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13"/>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13"/>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13"/>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13"/>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13"/>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13"/>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13"/>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13"/>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13"/>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13"/>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13"/>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13"/>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13"/>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13"/>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13"/>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13"/>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13"/>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13"/>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13"/>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13"/>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13"/>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13"/>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6" name="Google Shape;3326;p13"/>
            <p:cNvGrpSpPr/>
            <p:nvPr/>
          </p:nvGrpSpPr>
          <p:grpSpPr>
            <a:xfrm rot="-312506">
              <a:off x="5932392" y="-3190791"/>
              <a:ext cx="4774338" cy="5376272"/>
              <a:chOff x="5464569" y="-2847708"/>
              <a:chExt cx="4445237" cy="5005679"/>
            </a:xfrm>
          </p:grpSpPr>
          <p:sp>
            <p:nvSpPr>
              <p:cNvPr id="3327" name="Google Shape;3327;p13"/>
              <p:cNvSpPr/>
              <p:nvPr/>
            </p:nvSpPr>
            <p:spPr>
              <a:xfrm rot="10421265">
                <a:off x="9553887" y="-2788319"/>
                <a:ext cx="331518" cy="462151"/>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13"/>
              <p:cNvSpPr/>
              <p:nvPr/>
            </p:nvSpPr>
            <p:spPr>
              <a:xfrm rot="10421265">
                <a:off x="9366096" y="-2823488"/>
                <a:ext cx="459118" cy="3359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9" name="Google Shape;3329;p13"/>
              <p:cNvGrpSpPr/>
              <p:nvPr/>
            </p:nvGrpSpPr>
            <p:grpSpPr>
              <a:xfrm>
                <a:off x="5464569" y="-2834080"/>
                <a:ext cx="4440756" cy="4992050"/>
                <a:chOff x="5464569" y="-2834080"/>
                <a:chExt cx="4440756" cy="4992050"/>
              </a:xfrm>
            </p:grpSpPr>
            <p:sp>
              <p:nvSpPr>
                <p:cNvPr id="3330" name="Google Shape;3330;p13"/>
                <p:cNvSpPr/>
                <p:nvPr/>
              </p:nvSpPr>
              <p:spPr>
                <a:xfrm rot="10421265">
                  <a:off x="9382188" y="-2808176"/>
                  <a:ext cx="497966" cy="485339"/>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13"/>
                <p:cNvSpPr/>
                <p:nvPr/>
              </p:nvSpPr>
              <p:spPr>
                <a:xfrm rot="10421265">
                  <a:off x="9025573" y="-2446443"/>
                  <a:ext cx="563035" cy="564648"/>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13"/>
                <p:cNvSpPr/>
                <p:nvPr/>
              </p:nvSpPr>
              <p:spPr>
                <a:xfrm rot="10421265">
                  <a:off x="5682097" y="-1837053"/>
                  <a:ext cx="3740423" cy="3772237"/>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13"/>
                <p:cNvSpPr/>
                <p:nvPr/>
              </p:nvSpPr>
              <p:spPr>
                <a:xfrm rot="10421265">
                  <a:off x="9200082" y="-2375627"/>
                  <a:ext cx="398803" cy="490222"/>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13"/>
                <p:cNvSpPr/>
                <p:nvPr/>
              </p:nvSpPr>
              <p:spPr>
                <a:xfrm rot="10421265">
                  <a:off x="5662332" y="-1842773"/>
                  <a:ext cx="3767419" cy="3805170"/>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13"/>
                <p:cNvSpPr/>
                <p:nvPr/>
              </p:nvSpPr>
              <p:spPr>
                <a:xfrm rot="10421265">
                  <a:off x="9010333" y="-2447488"/>
                  <a:ext cx="486867" cy="402997"/>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13"/>
                <p:cNvSpPr/>
                <p:nvPr/>
              </p:nvSpPr>
              <p:spPr>
                <a:xfrm rot="10421265">
                  <a:off x="9445097" y="-2317440"/>
                  <a:ext cx="21188" cy="92387"/>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13"/>
                <p:cNvSpPr/>
                <p:nvPr/>
              </p:nvSpPr>
              <p:spPr>
                <a:xfrm rot="10421265">
                  <a:off x="9376277" y="-2357776"/>
                  <a:ext cx="43817" cy="207812"/>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13"/>
                <p:cNvSpPr/>
                <p:nvPr/>
              </p:nvSpPr>
              <p:spPr>
                <a:xfrm rot="10421265">
                  <a:off x="9307221" y="-2278109"/>
                  <a:ext cx="47452" cy="204456"/>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13"/>
                <p:cNvSpPr/>
                <p:nvPr/>
              </p:nvSpPr>
              <p:spPr>
                <a:xfrm rot="10421265">
                  <a:off x="9240032" y="-2208465"/>
                  <a:ext cx="45516" cy="173804"/>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13"/>
                <p:cNvSpPr/>
                <p:nvPr/>
              </p:nvSpPr>
              <p:spPr>
                <a:xfrm rot="10421265">
                  <a:off x="9195946" y="-2081028"/>
                  <a:ext cx="12734" cy="48657"/>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13"/>
                <p:cNvSpPr/>
                <p:nvPr/>
              </p:nvSpPr>
              <p:spPr>
                <a:xfrm rot="10421265">
                  <a:off x="9134735" y="-2064078"/>
                  <a:ext cx="9572" cy="29254"/>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13"/>
                <p:cNvSpPr/>
                <p:nvPr/>
              </p:nvSpPr>
              <p:spPr>
                <a:xfrm rot="10421265">
                  <a:off x="9106365" y="-2047347"/>
                  <a:ext cx="3162" cy="13014"/>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3343" name="Google Shape;3343;p13"/>
          <p:cNvGrpSpPr/>
          <p:nvPr/>
        </p:nvGrpSpPr>
        <p:grpSpPr>
          <a:xfrm>
            <a:off x="5380650" y="3351775"/>
            <a:ext cx="1964197" cy="3475444"/>
            <a:chOff x="2368525" y="156475"/>
            <a:chExt cx="3087875" cy="5463675"/>
          </a:xfrm>
        </p:grpSpPr>
        <p:sp>
          <p:nvSpPr>
            <p:cNvPr id="3344" name="Google Shape;3344;p13"/>
            <p:cNvSpPr/>
            <p:nvPr/>
          </p:nvSpPr>
          <p:spPr>
            <a:xfrm>
              <a:off x="3024100" y="2991550"/>
              <a:ext cx="2041450" cy="2009825"/>
            </a:xfrm>
            <a:custGeom>
              <a:rect b="b" l="l" r="r" t="t"/>
              <a:pathLst>
                <a:path extrusionOk="0" h="80393" w="81658">
                  <a:moveTo>
                    <a:pt x="72995" y="46753"/>
                  </a:moveTo>
                  <a:lnTo>
                    <a:pt x="73046" y="46880"/>
                  </a:lnTo>
                  <a:cubicBezTo>
                    <a:pt x="73162" y="47242"/>
                    <a:pt x="73275" y="47596"/>
                    <a:pt x="73392" y="47958"/>
                  </a:cubicBezTo>
                  <a:cubicBezTo>
                    <a:pt x="73271" y="47600"/>
                    <a:pt x="73156" y="47238"/>
                    <a:pt x="73040" y="46884"/>
                  </a:cubicBezTo>
                  <a:lnTo>
                    <a:pt x="72995" y="46753"/>
                  </a:lnTo>
                  <a:close/>
                  <a:moveTo>
                    <a:pt x="32461" y="63315"/>
                  </a:moveTo>
                  <a:lnTo>
                    <a:pt x="32880" y="64016"/>
                  </a:lnTo>
                  <a:lnTo>
                    <a:pt x="32457" y="63317"/>
                  </a:lnTo>
                  <a:lnTo>
                    <a:pt x="32461" y="63315"/>
                  </a:lnTo>
                  <a:close/>
                  <a:moveTo>
                    <a:pt x="61197" y="1"/>
                  </a:moveTo>
                  <a:cubicBezTo>
                    <a:pt x="61180" y="1"/>
                    <a:pt x="61163" y="4"/>
                    <a:pt x="61147" y="12"/>
                  </a:cubicBezTo>
                  <a:lnTo>
                    <a:pt x="61130" y="16"/>
                  </a:lnTo>
                  <a:cubicBezTo>
                    <a:pt x="60333" y="406"/>
                    <a:pt x="57996" y="1540"/>
                    <a:pt x="54156" y="3209"/>
                  </a:cubicBezTo>
                  <a:cubicBezTo>
                    <a:pt x="49072" y="5419"/>
                    <a:pt x="41363" y="8570"/>
                    <a:pt x="31113" y="12201"/>
                  </a:cubicBezTo>
                  <a:cubicBezTo>
                    <a:pt x="20683" y="15898"/>
                    <a:pt x="12612" y="18325"/>
                    <a:pt x="7274" y="19800"/>
                  </a:cubicBezTo>
                  <a:cubicBezTo>
                    <a:pt x="3401" y="20870"/>
                    <a:pt x="968" y="21439"/>
                    <a:pt x="117" y="21631"/>
                  </a:cubicBezTo>
                  <a:lnTo>
                    <a:pt x="101" y="21637"/>
                  </a:lnTo>
                  <a:cubicBezTo>
                    <a:pt x="68" y="21649"/>
                    <a:pt x="39" y="21672"/>
                    <a:pt x="21" y="21701"/>
                  </a:cubicBezTo>
                  <a:cubicBezTo>
                    <a:pt x="5" y="21739"/>
                    <a:pt x="1" y="21784"/>
                    <a:pt x="17" y="21823"/>
                  </a:cubicBezTo>
                  <a:cubicBezTo>
                    <a:pt x="919" y="24168"/>
                    <a:pt x="1907" y="26558"/>
                    <a:pt x="2945" y="28921"/>
                  </a:cubicBezTo>
                  <a:cubicBezTo>
                    <a:pt x="12139" y="49842"/>
                    <a:pt x="18367" y="70081"/>
                    <a:pt x="21264" y="80288"/>
                  </a:cubicBezTo>
                  <a:cubicBezTo>
                    <a:pt x="21281" y="80350"/>
                    <a:pt x="21336" y="80393"/>
                    <a:pt x="21400" y="80393"/>
                  </a:cubicBezTo>
                  <a:cubicBezTo>
                    <a:pt x="21406" y="80393"/>
                    <a:pt x="21412" y="80393"/>
                    <a:pt x="21417" y="80392"/>
                  </a:cubicBezTo>
                  <a:cubicBezTo>
                    <a:pt x="22299" y="80269"/>
                    <a:pt x="24940" y="79864"/>
                    <a:pt x="29220" y="78868"/>
                  </a:cubicBezTo>
                  <a:cubicBezTo>
                    <a:pt x="34499" y="77644"/>
                    <a:pt x="42269" y="75537"/>
                    <a:pt x="52292" y="71983"/>
                  </a:cubicBezTo>
                  <a:cubicBezTo>
                    <a:pt x="62149" y="68493"/>
                    <a:pt x="69435" y="65291"/>
                    <a:pt x="74304" y="62926"/>
                  </a:cubicBezTo>
                  <a:cubicBezTo>
                    <a:pt x="78408" y="60943"/>
                    <a:pt x="80798" y="59548"/>
                    <a:pt x="81575" y="59078"/>
                  </a:cubicBezTo>
                  <a:cubicBezTo>
                    <a:pt x="81633" y="59039"/>
                    <a:pt x="81657" y="58965"/>
                    <a:pt x="81628" y="58900"/>
                  </a:cubicBezTo>
                  <a:cubicBezTo>
                    <a:pt x="77455" y="49147"/>
                    <a:pt x="69551" y="29500"/>
                    <a:pt x="63524" y="7455"/>
                  </a:cubicBezTo>
                  <a:cubicBezTo>
                    <a:pt x="62841" y="4973"/>
                    <a:pt x="62104" y="2493"/>
                    <a:pt x="61331" y="104"/>
                  </a:cubicBezTo>
                  <a:cubicBezTo>
                    <a:pt x="61317" y="63"/>
                    <a:pt x="61286" y="28"/>
                    <a:pt x="61249" y="12"/>
                  </a:cubicBezTo>
                  <a:cubicBezTo>
                    <a:pt x="61232" y="4"/>
                    <a:pt x="61214" y="1"/>
                    <a:pt x="61197"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13"/>
            <p:cNvSpPr/>
            <p:nvPr/>
          </p:nvSpPr>
          <p:spPr>
            <a:xfrm>
              <a:off x="3778275" y="4915475"/>
              <a:ext cx="1369625" cy="556350"/>
            </a:xfrm>
            <a:custGeom>
              <a:rect b="b" l="l" r="r" t="t"/>
              <a:pathLst>
                <a:path extrusionOk="0" h="22254" w="54785">
                  <a:moveTo>
                    <a:pt x="54559" y="1"/>
                  </a:moveTo>
                  <a:cubicBezTo>
                    <a:pt x="54540" y="1"/>
                    <a:pt x="54522" y="4"/>
                    <a:pt x="54504" y="10"/>
                  </a:cubicBezTo>
                  <a:cubicBezTo>
                    <a:pt x="54477" y="20"/>
                    <a:pt x="54453" y="37"/>
                    <a:pt x="54436" y="59"/>
                  </a:cubicBezTo>
                  <a:cubicBezTo>
                    <a:pt x="52212" y="3063"/>
                    <a:pt x="48468" y="5974"/>
                    <a:pt x="43259" y="8771"/>
                  </a:cubicBezTo>
                  <a:cubicBezTo>
                    <a:pt x="39360" y="10870"/>
                    <a:pt x="34656" y="12895"/>
                    <a:pt x="29149" y="14847"/>
                  </a:cubicBezTo>
                  <a:cubicBezTo>
                    <a:pt x="23506" y="16844"/>
                    <a:pt x="18481" y="18248"/>
                    <a:pt x="14072" y="19062"/>
                  </a:cubicBezTo>
                  <a:cubicBezTo>
                    <a:pt x="11025" y="19628"/>
                    <a:pt x="8276" y="19912"/>
                    <a:pt x="5833" y="19912"/>
                  </a:cubicBezTo>
                  <a:cubicBezTo>
                    <a:pt x="3724" y="19912"/>
                    <a:pt x="1841" y="19700"/>
                    <a:pt x="191" y="19277"/>
                  </a:cubicBezTo>
                  <a:cubicBezTo>
                    <a:pt x="179" y="19274"/>
                    <a:pt x="167" y="19272"/>
                    <a:pt x="155" y="19272"/>
                  </a:cubicBezTo>
                  <a:cubicBezTo>
                    <a:pt x="110" y="19272"/>
                    <a:pt x="68" y="19293"/>
                    <a:pt x="39" y="19330"/>
                  </a:cubicBezTo>
                  <a:cubicBezTo>
                    <a:pt x="1" y="19379"/>
                    <a:pt x="1" y="19448"/>
                    <a:pt x="37" y="19496"/>
                  </a:cubicBezTo>
                  <a:cubicBezTo>
                    <a:pt x="653" y="20392"/>
                    <a:pt x="2032" y="21930"/>
                    <a:pt x="4403" y="22147"/>
                  </a:cubicBezTo>
                  <a:cubicBezTo>
                    <a:pt x="5067" y="22210"/>
                    <a:pt x="5808" y="22253"/>
                    <a:pt x="6658" y="22253"/>
                  </a:cubicBezTo>
                  <a:cubicBezTo>
                    <a:pt x="8813" y="22253"/>
                    <a:pt x="11674" y="21976"/>
                    <a:pt x="15783" y="21038"/>
                  </a:cubicBezTo>
                  <a:lnTo>
                    <a:pt x="15789" y="21036"/>
                  </a:lnTo>
                  <a:cubicBezTo>
                    <a:pt x="19392" y="20216"/>
                    <a:pt x="23954" y="18890"/>
                    <a:pt x="29840" y="16805"/>
                  </a:cubicBezTo>
                  <a:cubicBezTo>
                    <a:pt x="35554" y="14780"/>
                    <a:pt x="39849" y="12985"/>
                    <a:pt x="43126" y="11388"/>
                  </a:cubicBezTo>
                  <a:cubicBezTo>
                    <a:pt x="48605" y="8728"/>
                    <a:pt x="51255" y="6623"/>
                    <a:pt x="52969" y="4943"/>
                  </a:cubicBezTo>
                  <a:cubicBezTo>
                    <a:pt x="54678" y="3277"/>
                    <a:pt x="54784" y="1215"/>
                    <a:pt x="54692" y="135"/>
                  </a:cubicBezTo>
                  <a:cubicBezTo>
                    <a:pt x="54686" y="76"/>
                    <a:pt x="54645" y="24"/>
                    <a:pt x="54594" y="4"/>
                  </a:cubicBezTo>
                  <a:cubicBezTo>
                    <a:pt x="54582" y="2"/>
                    <a:pt x="54571" y="1"/>
                    <a:pt x="54559"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13"/>
            <p:cNvSpPr/>
            <p:nvPr/>
          </p:nvSpPr>
          <p:spPr>
            <a:xfrm>
              <a:off x="3559300" y="4475225"/>
              <a:ext cx="1648475" cy="931175"/>
            </a:xfrm>
            <a:custGeom>
              <a:rect b="b" l="l" r="r" t="t"/>
              <a:pathLst>
                <a:path extrusionOk="0" h="37247" w="65939">
                  <a:moveTo>
                    <a:pt x="7031" y="26604"/>
                  </a:moveTo>
                  <a:cubicBezTo>
                    <a:pt x="7037" y="26682"/>
                    <a:pt x="7039" y="26759"/>
                    <a:pt x="7047" y="26835"/>
                  </a:cubicBezTo>
                  <a:cubicBezTo>
                    <a:pt x="7035" y="26759"/>
                    <a:pt x="7029" y="26682"/>
                    <a:pt x="7027" y="26606"/>
                  </a:cubicBezTo>
                  <a:lnTo>
                    <a:pt x="7031" y="26604"/>
                  </a:lnTo>
                  <a:close/>
                  <a:moveTo>
                    <a:pt x="60316" y="0"/>
                  </a:moveTo>
                  <a:cubicBezTo>
                    <a:pt x="60300" y="0"/>
                    <a:pt x="60284" y="3"/>
                    <a:pt x="60270" y="9"/>
                  </a:cubicBezTo>
                  <a:lnTo>
                    <a:pt x="60243" y="19"/>
                  </a:lnTo>
                  <a:cubicBezTo>
                    <a:pt x="59459" y="490"/>
                    <a:pt x="57068" y="1873"/>
                    <a:pt x="53007" y="3843"/>
                  </a:cubicBezTo>
                  <a:lnTo>
                    <a:pt x="53009" y="3847"/>
                  </a:lnTo>
                  <a:cubicBezTo>
                    <a:pt x="48121" y="6212"/>
                    <a:pt x="40819" y="9424"/>
                    <a:pt x="30982" y="12910"/>
                  </a:cubicBezTo>
                  <a:cubicBezTo>
                    <a:pt x="20970" y="16458"/>
                    <a:pt x="13177" y="18571"/>
                    <a:pt x="7886" y="19797"/>
                  </a:cubicBezTo>
                  <a:cubicBezTo>
                    <a:pt x="3653" y="20779"/>
                    <a:pt x="1016" y="21190"/>
                    <a:pt x="132" y="21317"/>
                  </a:cubicBezTo>
                  <a:lnTo>
                    <a:pt x="105" y="21327"/>
                  </a:lnTo>
                  <a:cubicBezTo>
                    <a:pt x="79" y="21338"/>
                    <a:pt x="52" y="21358"/>
                    <a:pt x="34" y="21383"/>
                  </a:cubicBezTo>
                  <a:cubicBezTo>
                    <a:pt x="9" y="21415"/>
                    <a:pt x="1" y="21460"/>
                    <a:pt x="13" y="21501"/>
                  </a:cubicBezTo>
                  <a:cubicBezTo>
                    <a:pt x="1190" y="25677"/>
                    <a:pt x="1803" y="28136"/>
                    <a:pt x="1814" y="28214"/>
                  </a:cubicBezTo>
                  <a:cubicBezTo>
                    <a:pt x="1810" y="28253"/>
                    <a:pt x="1484" y="32038"/>
                    <a:pt x="4821" y="34657"/>
                  </a:cubicBezTo>
                  <a:cubicBezTo>
                    <a:pt x="6619" y="36066"/>
                    <a:pt x="9610" y="37246"/>
                    <a:pt x="14578" y="37246"/>
                  </a:cubicBezTo>
                  <a:cubicBezTo>
                    <a:pt x="16433" y="37246"/>
                    <a:pt x="18565" y="37081"/>
                    <a:pt x="21013" y="36703"/>
                  </a:cubicBezTo>
                  <a:cubicBezTo>
                    <a:pt x="21015" y="36701"/>
                    <a:pt x="21016" y="36701"/>
                    <a:pt x="21017" y="36701"/>
                  </a:cubicBezTo>
                  <a:cubicBezTo>
                    <a:pt x="21018" y="36701"/>
                    <a:pt x="21019" y="36701"/>
                    <a:pt x="21019" y="36701"/>
                  </a:cubicBezTo>
                  <a:cubicBezTo>
                    <a:pt x="21021" y="36701"/>
                    <a:pt x="21022" y="36700"/>
                    <a:pt x="21023" y="36696"/>
                  </a:cubicBezTo>
                  <a:cubicBezTo>
                    <a:pt x="25489" y="36009"/>
                    <a:pt x="30997" y="34605"/>
                    <a:pt x="37816" y="32191"/>
                  </a:cubicBezTo>
                  <a:cubicBezTo>
                    <a:pt x="44250" y="29912"/>
                    <a:pt x="49213" y="27666"/>
                    <a:pt x="53031" y="25511"/>
                  </a:cubicBezTo>
                  <a:cubicBezTo>
                    <a:pt x="53032" y="25512"/>
                    <a:pt x="53033" y="25512"/>
                    <a:pt x="53034" y="25512"/>
                  </a:cubicBezTo>
                  <a:cubicBezTo>
                    <a:pt x="53040" y="25512"/>
                    <a:pt x="53042" y="25506"/>
                    <a:pt x="53047" y="25501"/>
                  </a:cubicBezTo>
                  <a:cubicBezTo>
                    <a:pt x="61432" y="20765"/>
                    <a:pt x="64284" y="16481"/>
                    <a:pt x="65002" y="13338"/>
                  </a:cubicBezTo>
                  <a:cubicBezTo>
                    <a:pt x="65939" y="9197"/>
                    <a:pt x="63302" y="6462"/>
                    <a:pt x="63248" y="6394"/>
                  </a:cubicBezTo>
                  <a:cubicBezTo>
                    <a:pt x="63238" y="6370"/>
                    <a:pt x="62164" y="4072"/>
                    <a:pt x="60448" y="84"/>
                  </a:cubicBezTo>
                  <a:cubicBezTo>
                    <a:pt x="60431" y="48"/>
                    <a:pt x="60398" y="17"/>
                    <a:pt x="60358" y="7"/>
                  </a:cubicBezTo>
                  <a:cubicBezTo>
                    <a:pt x="60344" y="2"/>
                    <a:pt x="60330" y="0"/>
                    <a:pt x="60316"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13"/>
            <p:cNvSpPr/>
            <p:nvPr/>
          </p:nvSpPr>
          <p:spPr>
            <a:xfrm>
              <a:off x="2492575" y="410175"/>
              <a:ext cx="718400" cy="386975"/>
            </a:xfrm>
            <a:custGeom>
              <a:rect b="b" l="l" r="r" t="t"/>
              <a:pathLst>
                <a:path extrusionOk="0" h="15479" w="28736">
                  <a:moveTo>
                    <a:pt x="26153" y="1"/>
                  </a:moveTo>
                  <a:cubicBezTo>
                    <a:pt x="26136" y="1"/>
                    <a:pt x="26118" y="3"/>
                    <a:pt x="26100" y="7"/>
                  </a:cubicBezTo>
                  <a:cubicBezTo>
                    <a:pt x="26090" y="13"/>
                    <a:pt x="26082" y="19"/>
                    <a:pt x="26076" y="23"/>
                  </a:cubicBezTo>
                  <a:cubicBezTo>
                    <a:pt x="25341" y="489"/>
                    <a:pt x="24066" y="1158"/>
                    <a:pt x="21877" y="2106"/>
                  </a:cubicBezTo>
                  <a:cubicBezTo>
                    <a:pt x="19893" y="2959"/>
                    <a:pt x="17155" y="4035"/>
                    <a:pt x="13374" y="5373"/>
                  </a:cubicBezTo>
                  <a:cubicBezTo>
                    <a:pt x="9424" y="6775"/>
                    <a:pt x="6539" y="7681"/>
                    <a:pt x="4434" y="8268"/>
                  </a:cubicBezTo>
                  <a:cubicBezTo>
                    <a:pt x="2298" y="8853"/>
                    <a:pt x="966" y="9113"/>
                    <a:pt x="137" y="9211"/>
                  </a:cubicBezTo>
                  <a:cubicBezTo>
                    <a:pt x="129" y="9215"/>
                    <a:pt x="119" y="9215"/>
                    <a:pt x="109" y="9217"/>
                  </a:cubicBezTo>
                  <a:cubicBezTo>
                    <a:pt x="37" y="9242"/>
                    <a:pt x="0" y="9318"/>
                    <a:pt x="17" y="9389"/>
                  </a:cubicBezTo>
                  <a:lnTo>
                    <a:pt x="1089" y="14013"/>
                  </a:lnTo>
                  <a:cubicBezTo>
                    <a:pt x="1408" y="14914"/>
                    <a:pt x="2251" y="15478"/>
                    <a:pt x="3178" y="15478"/>
                  </a:cubicBezTo>
                  <a:cubicBezTo>
                    <a:pt x="3369" y="15478"/>
                    <a:pt x="3564" y="15454"/>
                    <a:pt x="3759" y="15404"/>
                  </a:cubicBezTo>
                  <a:cubicBezTo>
                    <a:pt x="4536" y="15206"/>
                    <a:pt x="5473" y="14954"/>
                    <a:pt x="6568" y="14639"/>
                  </a:cubicBezTo>
                  <a:cubicBezTo>
                    <a:pt x="8912" y="13974"/>
                    <a:pt x="11953" y="13025"/>
                    <a:pt x="15623" y="11724"/>
                  </a:cubicBezTo>
                  <a:cubicBezTo>
                    <a:pt x="19138" y="10478"/>
                    <a:pt x="21996" y="9342"/>
                    <a:pt x="24204" y="8409"/>
                  </a:cubicBezTo>
                  <a:cubicBezTo>
                    <a:pt x="25378" y="7910"/>
                    <a:pt x="26362" y="7478"/>
                    <a:pt x="27158" y="7112"/>
                  </a:cubicBezTo>
                  <a:cubicBezTo>
                    <a:pt x="28224" y="6623"/>
                    <a:pt x="28735" y="5422"/>
                    <a:pt x="28334" y="4305"/>
                  </a:cubicBezTo>
                  <a:lnTo>
                    <a:pt x="26280" y="84"/>
                  </a:lnTo>
                  <a:cubicBezTo>
                    <a:pt x="26260" y="48"/>
                    <a:pt x="26229" y="21"/>
                    <a:pt x="26190" y="5"/>
                  </a:cubicBezTo>
                  <a:cubicBezTo>
                    <a:pt x="26178" y="2"/>
                    <a:pt x="26166" y="1"/>
                    <a:pt x="261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13"/>
            <p:cNvSpPr/>
            <p:nvPr/>
          </p:nvSpPr>
          <p:spPr>
            <a:xfrm>
              <a:off x="2580500" y="591750"/>
              <a:ext cx="1972850" cy="2934150"/>
            </a:xfrm>
            <a:custGeom>
              <a:rect b="b" l="l" r="r" t="t"/>
              <a:pathLst>
                <a:path extrusionOk="0" h="117366" w="78914">
                  <a:moveTo>
                    <a:pt x="9436" y="40164"/>
                  </a:moveTo>
                  <a:cubicBezTo>
                    <a:pt x="9630" y="40796"/>
                    <a:pt x="9810" y="41424"/>
                    <a:pt x="9974" y="42061"/>
                  </a:cubicBezTo>
                  <a:cubicBezTo>
                    <a:pt x="9804" y="41431"/>
                    <a:pt x="9622" y="40798"/>
                    <a:pt x="9432" y="40166"/>
                  </a:cubicBezTo>
                  <a:lnTo>
                    <a:pt x="9436" y="40164"/>
                  </a:lnTo>
                  <a:close/>
                  <a:moveTo>
                    <a:pt x="57930" y="63631"/>
                  </a:moveTo>
                  <a:lnTo>
                    <a:pt x="57975" y="63762"/>
                  </a:lnTo>
                  <a:lnTo>
                    <a:pt x="58812" y="65176"/>
                  </a:lnTo>
                  <a:lnTo>
                    <a:pt x="57971" y="63764"/>
                  </a:lnTo>
                  <a:lnTo>
                    <a:pt x="57930" y="63631"/>
                  </a:lnTo>
                  <a:close/>
                  <a:moveTo>
                    <a:pt x="62605" y="68838"/>
                  </a:moveTo>
                  <a:lnTo>
                    <a:pt x="62648" y="68963"/>
                  </a:lnTo>
                  <a:cubicBezTo>
                    <a:pt x="62814" y="69184"/>
                    <a:pt x="62973" y="69406"/>
                    <a:pt x="63133" y="69630"/>
                  </a:cubicBezTo>
                  <a:lnTo>
                    <a:pt x="63133" y="69630"/>
                  </a:lnTo>
                  <a:cubicBezTo>
                    <a:pt x="62972" y="69405"/>
                    <a:pt x="62809" y="69185"/>
                    <a:pt x="62642" y="68963"/>
                  </a:cubicBezTo>
                  <a:lnTo>
                    <a:pt x="62605" y="68838"/>
                  </a:lnTo>
                  <a:close/>
                  <a:moveTo>
                    <a:pt x="65312" y="72997"/>
                  </a:moveTo>
                  <a:cubicBezTo>
                    <a:pt x="65789" y="73807"/>
                    <a:pt x="66233" y="74630"/>
                    <a:pt x="66660" y="75458"/>
                  </a:cubicBezTo>
                  <a:cubicBezTo>
                    <a:pt x="66231" y="74628"/>
                    <a:pt x="65783" y="73809"/>
                    <a:pt x="65312" y="72997"/>
                  </a:cubicBezTo>
                  <a:close/>
                  <a:moveTo>
                    <a:pt x="16382" y="100069"/>
                  </a:moveTo>
                  <a:cubicBezTo>
                    <a:pt x="16402" y="100173"/>
                    <a:pt x="16429" y="100280"/>
                    <a:pt x="16451" y="100382"/>
                  </a:cubicBezTo>
                  <a:cubicBezTo>
                    <a:pt x="16423" y="100282"/>
                    <a:pt x="16402" y="100173"/>
                    <a:pt x="16378" y="100071"/>
                  </a:cubicBezTo>
                  <a:lnTo>
                    <a:pt x="16382" y="100069"/>
                  </a:lnTo>
                  <a:close/>
                  <a:moveTo>
                    <a:pt x="24002" y="0"/>
                  </a:moveTo>
                  <a:cubicBezTo>
                    <a:pt x="23985" y="0"/>
                    <a:pt x="23968" y="3"/>
                    <a:pt x="23952" y="9"/>
                  </a:cubicBezTo>
                  <a:lnTo>
                    <a:pt x="23931" y="15"/>
                  </a:lnTo>
                  <a:lnTo>
                    <a:pt x="23856" y="62"/>
                  </a:lnTo>
                  <a:cubicBezTo>
                    <a:pt x="23825" y="80"/>
                    <a:pt x="23796" y="101"/>
                    <a:pt x="23764" y="113"/>
                  </a:cubicBezTo>
                  <a:cubicBezTo>
                    <a:pt x="22837" y="537"/>
                    <a:pt x="21652" y="1062"/>
                    <a:pt x="20216" y="1660"/>
                  </a:cubicBezTo>
                  <a:cubicBezTo>
                    <a:pt x="18096" y="2546"/>
                    <a:pt x="15418" y="3591"/>
                    <a:pt x="12200" y="4729"/>
                  </a:cubicBezTo>
                  <a:cubicBezTo>
                    <a:pt x="8849" y="5915"/>
                    <a:pt x="6015" y="6811"/>
                    <a:pt x="3765" y="7468"/>
                  </a:cubicBezTo>
                  <a:cubicBezTo>
                    <a:pt x="2390" y="7869"/>
                    <a:pt x="1238" y="8182"/>
                    <a:pt x="309" y="8417"/>
                  </a:cubicBezTo>
                  <a:cubicBezTo>
                    <a:pt x="276" y="8430"/>
                    <a:pt x="240" y="8430"/>
                    <a:pt x="207" y="8434"/>
                  </a:cubicBezTo>
                  <a:lnTo>
                    <a:pt x="119" y="8448"/>
                  </a:lnTo>
                  <a:lnTo>
                    <a:pt x="98" y="8454"/>
                  </a:lnTo>
                  <a:cubicBezTo>
                    <a:pt x="72" y="8469"/>
                    <a:pt x="45" y="8485"/>
                    <a:pt x="27" y="8512"/>
                  </a:cubicBezTo>
                  <a:cubicBezTo>
                    <a:pt x="6" y="8544"/>
                    <a:pt x="0" y="8583"/>
                    <a:pt x="13" y="8622"/>
                  </a:cubicBezTo>
                  <a:cubicBezTo>
                    <a:pt x="727" y="11611"/>
                    <a:pt x="7055" y="38374"/>
                    <a:pt x="8174" y="57213"/>
                  </a:cubicBezTo>
                  <a:cubicBezTo>
                    <a:pt x="8378" y="60656"/>
                    <a:pt x="8487" y="64061"/>
                    <a:pt x="8599" y="67350"/>
                  </a:cubicBezTo>
                  <a:cubicBezTo>
                    <a:pt x="9078" y="81617"/>
                    <a:pt x="9575" y="96376"/>
                    <a:pt x="17554" y="117271"/>
                  </a:cubicBezTo>
                  <a:cubicBezTo>
                    <a:pt x="17575" y="117328"/>
                    <a:pt x="17632" y="117366"/>
                    <a:pt x="17692" y="117366"/>
                  </a:cubicBezTo>
                  <a:cubicBezTo>
                    <a:pt x="17701" y="117366"/>
                    <a:pt x="17711" y="117365"/>
                    <a:pt x="17720" y="117363"/>
                  </a:cubicBezTo>
                  <a:cubicBezTo>
                    <a:pt x="18563" y="117173"/>
                    <a:pt x="20993" y="116606"/>
                    <a:pt x="24893" y="115526"/>
                  </a:cubicBezTo>
                  <a:cubicBezTo>
                    <a:pt x="30214" y="114061"/>
                    <a:pt x="38271" y="111639"/>
                    <a:pt x="48759" y="107923"/>
                  </a:cubicBezTo>
                  <a:cubicBezTo>
                    <a:pt x="59062" y="104273"/>
                    <a:pt x="66759" y="101125"/>
                    <a:pt x="71824" y="98923"/>
                  </a:cubicBezTo>
                  <a:cubicBezTo>
                    <a:pt x="75689" y="97243"/>
                    <a:pt x="78023" y="96106"/>
                    <a:pt x="78815" y="95717"/>
                  </a:cubicBezTo>
                  <a:cubicBezTo>
                    <a:pt x="78883" y="95682"/>
                    <a:pt x="78913" y="95607"/>
                    <a:pt x="78887" y="95539"/>
                  </a:cubicBezTo>
                  <a:cubicBezTo>
                    <a:pt x="71939" y="74286"/>
                    <a:pt x="63031" y="62504"/>
                    <a:pt x="54422" y="51116"/>
                  </a:cubicBezTo>
                  <a:cubicBezTo>
                    <a:pt x="52439" y="48489"/>
                    <a:pt x="50381" y="45776"/>
                    <a:pt x="48370" y="42969"/>
                  </a:cubicBezTo>
                  <a:cubicBezTo>
                    <a:pt x="37381" y="27631"/>
                    <a:pt x="25451" y="2853"/>
                    <a:pt x="24124" y="80"/>
                  </a:cubicBezTo>
                  <a:cubicBezTo>
                    <a:pt x="24107" y="44"/>
                    <a:pt x="24081" y="15"/>
                    <a:pt x="24042" y="5"/>
                  </a:cubicBezTo>
                  <a:cubicBezTo>
                    <a:pt x="24028" y="2"/>
                    <a:pt x="24015" y="0"/>
                    <a:pt x="24002"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13"/>
            <p:cNvSpPr/>
            <p:nvPr/>
          </p:nvSpPr>
          <p:spPr>
            <a:xfrm>
              <a:off x="2426500" y="241850"/>
              <a:ext cx="738275" cy="393250"/>
            </a:xfrm>
            <a:custGeom>
              <a:rect b="b" l="l" r="r" t="t"/>
              <a:pathLst>
                <a:path extrusionOk="0" h="15730" w="29531">
                  <a:moveTo>
                    <a:pt x="23623" y="1"/>
                  </a:moveTo>
                  <a:cubicBezTo>
                    <a:pt x="22500" y="1"/>
                    <a:pt x="21283" y="147"/>
                    <a:pt x="20079" y="371"/>
                  </a:cubicBezTo>
                  <a:cubicBezTo>
                    <a:pt x="17589" y="825"/>
                    <a:pt x="15166" y="1613"/>
                    <a:pt x="13755" y="2112"/>
                  </a:cubicBezTo>
                  <a:cubicBezTo>
                    <a:pt x="13067" y="2355"/>
                    <a:pt x="12646" y="2521"/>
                    <a:pt x="12619" y="2531"/>
                  </a:cubicBezTo>
                  <a:cubicBezTo>
                    <a:pt x="12597" y="2539"/>
                    <a:pt x="12169" y="2672"/>
                    <a:pt x="11490" y="2912"/>
                  </a:cubicBezTo>
                  <a:cubicBezTo>
                    <a:pt x="9990" y="3442"/>
                    <a:pt x="7412" y="4442"/>
                    <a:pt x="5086" y="5758"/>
                  </a:cubicBezTo>
                  <a:lnTo>
                    <a:pt x="5080" y="5762"/>
                  </a:lnTo>
                  <a:cubicBezTo>
                    <a:pt x="2985" y="6942"/>
                    <a:pt x="1107" y="8380"/>
                    <a:pt x="399" y="9964"/>
                  </a:cubicBezTo>
                  <a:cubicBezTo>
                    <a:pt x="4" y="10840"/>
                    <a:pt x="0" y="11674"/>
                    <a:pt x="387" y="12505"/>
                  </a:cubicBezTo>
                  <a:lnTo>
                    <a:pt x="1477" y="15603"/>
                  </a:lnTo>
                  <a:cubicBezTo>
                    <a:pt x="1494" y="15652"/>
                    <a:pt x="1534" y="15686"/>
                    <a:pt x="1584" y="15699"/>
                  </a:cubicBezTo>
                  <a:cubicBezTo>
                    <a:pt x="1661" y="15715"/>
                    <a:pt x="1782" y="15729"/>
                    <a:pt x="1968" y="15729"/>
                  </a:cubicBezTo>
                  <a:cubicBezTo>
                    <a:pt x="2469" y="15729"/>
                    <a:pt x="3442" y="15625"/>
                    <a:pt x="5315" y="15171"/>
                  </a:cubicBezTo>
                  <a:cubicBezTo>
                    <a:pt x="7461" y="14649"/>
                    <a:pt x="10786" y="13659"/>
                    <a:pt x="15923" y="11840"/>
                  </a:cubicBezTo>
                  <a:cubicBezTo>
                    <a:pt x="20842" y="10097"/>
                    <a:pt x="23986" y="8808"/>
                    <a:pt x="25997" y="7869"/>
                  </a:cubicBezTo>
                  <a:cubicBezTo>
                    <a:pt x="28606" y="6660"/>
                    <a:pt x="29306" y="6046"/>
                    <a:pt x="29492" y="5815"/>
                  </a:cubicBezTo>
                  <a:cubicBezTo>
                    <a:pt x="29523" y="5774"/>
                    <a:pt x="29531" y="5721"/>
                    <a:pt x="29516" y="5672"/>
                  </a:cubicBezTo>
                  <a:lnTo>
                    <a:pt x="28426" y="2613"/>
                  </a:lnTo>
                  <a:cubicBezTo>
                    <a:pt x="28191" y="1698"/>
                    <a:pt x="27663" y="1040"/>
                    <a:pt x="26808" y="608"/>
                  </a:cubicBezTo>
                  <a:cubicBezTo>
                    <a:pt x="25950" y="173"/>
                    <a:pt x="24843" y="1"/>
                    <a:pt x="236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13"/>
            <p:cNvSpPr/>
            <p:nvPr/>
          </p:nvSpPr>
          <p:spPr>
            <a:xfrm>
              <a:off x="2368525" y="301700"/>
              <a:ext cx="457300" cy="360875"/>
            </a:xfrm>
            <a:custGeom>
              <a:rect b="b" l="l" r="r" t="t"/>
              <a:pathLst>
                <a:path extrusionOk="0" fill="none" h="14435" w="18292">
                  <a:moveTo>
                    <a:pt x="14895" y="0"/>
                  </a:moveTo>
                  <a:cubicBezTo>
                    <a:pt x="14895" y="0"/>
                    <a:pt x="1" y="4589"/>
                    <a:pt x="2581" y="10183"/>
                  </a:cubicBezTo>
                  <a:lnTo>
                    <a:pt x="3708" y="13380"/>
                  </a:lnTo>
                  <a:cubicBezTo>
                    <a:pt x="3708" y="13380"/>
                    <a:pt x="4602" y="14434"/>
                    <a:pt x="18291" y="958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13"/>
            <p:cNvSpPr/>
            <p:nvPr/>
          </p:nvSpPr>
          <p:spPr>
            <a:xfrm>
              <a:off x="2487700" y="638000"/>
              <a:ext cx="396750" cy="168450"/>
            </a:xfrm>
            <a:custGeom>
              <a:rect b="b" l="l" r="r" t="t"/>
              <a:pathLst>
                <a:path extrusionOk="0" fill="none" h="6738" w="15870">
                  <a:moveTo>
                    <a:pt x="1" y="0"/>
                  </a:moveTo>
                  <a:lnTo>
                    <a:pt x="1141" y="4914"/>
                  </a:lnTo>
                  <a:cubicBezTo>
                    <a:pt x="1556" y="6081"/>
                    <a:pt x="2792" y="6737"/>
                    <a:pt x="3991" y="6430"/>
                  </a:cubicBezTo>
                  <a:cubicBezTo>
                    <a:pt x="6290" y="5839"/>
                    <a:pt x="10374" y="4693"/>
                    <a:pt x="15869" y="274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13"/>
            <p:cNvSpPr/>
            <p:nvPr/>
          </p:nvSpPr>
          <p:spPr>
            <a:xfrm>
              <a:off x="2575425" y="800550"/>
              <a:ext cx="1930350" cy="4819600"/>
            </a:xfrm>
            <a:custGeom>
              <a:rect b="b" l="l" r="r" t="t"/>
              <a:pathLst>
                <a:path extrusionOk="0" fill="none" h="192784" w="77214">
                  <a:moveTo>
                    <a:pt x="1" y="0"/>
                  </a:moveTo>
                  <a:cubicBezTo>
                    <a:pt x="1" y="0"/>
                    <a:pt x="7039" y="28749"/>
                    <a:pt x="8229" y="48867"/>
                  </a:cubicBezTo>
                  <a:cubicBezTo>
                    <a:pt x="9422" y="68987"/>
                    <a:pt x="7487" y="86395"/>
                    <a:pt x="20761" y="116618"/>
                  </a:cubicBezTo>
                  <a:cubicBezTo>
                    <a:pt x="34037" y="146842"/>
                    <a:pt x="41021" y="175183"/>
                    <a:pt x="41021" y="175183"/>
                  </a:cubicBezTo>
                  <a:cubicBezTo>
                    <a:pt x="41021" y="175183"/>
                    <a:pt x="39184" y="192784"/>
                    <a:pt x="77214" y="179311"/>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13"/>
            <p:cNvSpPr/>
            <p:nvPr/>
          </p:nvSpPr>
          <p:spPr>
            <a:xfrm>
              <a:off x="3554000" y="4794600"/>
              <a:ext cx="778650" cy="211100"/>
            </a:xfrm>
            <a:custGeom>
              <a:rect b="b" l="l" r="r" t="t"/>
              <a:pathLst>
                <a:path extrusionOk="0" fill="none" h="8444" w="31146">
                  <a:moveTo>
                    <a:pt x="0" y="8444"/>
                  </a:moveTo>
                  <a:cubicBezTo>
                    <a:pt x="0" y="8444"/>
                    <a:pt x="11015" y="7132"/>
                    <a:pt x="3114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13"/>
            <p:cNvSpPr/>
            <p:nvPr/>
          </p:nvSpPr>
          <p:spPr>
            <a:xfrm>
              <a:off x="3018075" y="3293250"/>
              <a:ext cx="782625" cy="237450"/>
            </a:xfrm>
            <a:custGeom>
              <a:rect b="b" l="l" r="r" t="t"/>
              <a:pathLst>
                <a:path extrusionOk="0" fill="none" h="9498" w="31305">
                  <a:moveTo>
                    <a:pt x="0" y="9497"/>
                  </a:moveTo>
                  <a:cubicBezTo>
                    <a:pt x="0" y="9497"/>
                    <a:pt x="11175" y="7130"/>
                    <a:pt x="3130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13"/>
            <p:cNvSpPr/>
            <p:nvPr/>
          </p:nvSpPr>
          <p:spPr>
            <a:xfrm>
              <a:off x="2740900" y="156475"/>
              <a:ext cx="427875" cy="384775"/>
            </a:xfrm>
            <a:custGeom>
              <a:rect b="b" l="l" r="r" t="t"/>
              <a:pathLst>
                <a:path extrusionOk="0" fill="none" h="15391" w="17115">
                  <a:moveTo>
                    <a:pt x="0" y="5809"/>
                  </a:moveTo>
                  <a:cubicBezTo>
                    <a:pt x="0" y="5809"/>
                    <a:pt x="14463" y="1"/>
                    <a:pt x="15979" y="5969"/>
                  </a:cubicBezTo>
                  <a:lnTo>
                    <a:pt x="17114" y="9160"/>
                  </a:lnTo>
                  <a:cubicBezTo>
                    <a:pt x="17114" y="9160"/>
                    <a:pt x="17084" y="10541"/>
                    <a:pt x="3394" y="1539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13"/>
            <p:cNvSpPr/>
            <p:nvPr/>
          </p:nvSpPr>
          <p:spPr>
            <a:xfrm>
              <a:off x="2884325" y="403575"/>
              <a:ext cx="330525" cy="303125"/>
            </a:xfrm>
            <a:custGeom>
              <a:rect b="b" l="l" r="r" t="t"/>
              <a:pathLst>
                <a:path extrusionOk="0" fill="none" h="12125" w="13221">
                  <a:moveTo>
                    <a:pt x="10600" y="1"/>
                  </a:moveTo>
                  <a:lnTo>
                    <a:pt x="12809" y="4538"/>
                  </a:lnTo>
                  <a:cubicBezTo>
                    <a:pt x="13221" y="5705"/>
                    <a:pt x="12677" y="6996"/>
                    <a:pt x="11549" y="7509"/>
                  </a:cubicBezTo>
                  <a:cubicBezTo>
                    <a:pt x="9391" y="8499"/>
                    <a:pt x="5495" y="10179"/>
                    <a:pt x="0" y="1212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13"/>
            <p:cNvSpPr/>
            <p:nvPr/>
          </p:nvSpPr>
          <p:spPr>
            <a:xfrm>
              <a:off x="3183525" y="585100"/>
              <a:ext cx="2272875" cy="4698250"/>
            </a:xfrm>
            <a:custGeom>
              <a:rect b="b" l="l" r="r" t="t"/>
              <a:pathLst>
                <a:path extrusionOk="0" fill="none" h="187930" w="90915">
                  <a:moveTo>
                    <a:pt x="1" y="1"/>
                  </a:moveTo>
                  <a:cubicBezTo>
                    <a:pt x="1" y="1"/>
                    <a:pt x="12628" y="26765"/>
                    <a:pt x="24370" y="43151"/>
                  </a:cubicBezTo>
                  <a:cubicBezTo>
                    <a:pt x="36109" y="59537"/>
                    <a:pt x="48573" y="71843"/>
                    <a:pt x="57282" y="103680"/>
                  </a:cubicBezTo>
                  <a:cubicBezTo>
                    <a:pt x="65994" y="135517"/>
                    <a:pt x="78410" y="161938"/>
                    <a:pt x="78410" y="161938"/>
                  </a:cubicBezTo>
                  <a:cubicBezTo>
                    <a:pt x="78410" y="161938"/>
                    <a:pt x="90915" y="174457"/>
                    <a:pt x="52890" y="1879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13"/>
            <p:cNvSpPr/>
            <p:nvPr/>
          </p:nvSpPr>
          <p:spPr>
            <a:xfrm>
              <a:off x="4332625" y="4468525"/>
              <a:ext cx="737825" cy="326150"/>
            </a:xfrm>
            <a:custGeom>
              <a:rect b="b" l="l" r="r" t="t"/>
              <a:pathLst>
                <a:path extrusionOk="0" fill="none" h="13046" w="29513">
                  <a:moveTo>
                    <a:pt x="29513" y="1"/>
                  </a:moveTo>
                  <a:cubicBezTo>
                    <a:pt x="29513" y="1"/>
                    <a:pt x="20126" y="5915"/>
                    <a:pt x="0" y="1304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13"/>
            <p:cNvSpPr/>
            <p:nvPr/>
          </p:nvSpPr>
          <p:spPr>
            <a:xfrm>
              <a:off x="3800725" y="2985025"/>
              <a:ext cx="757525" cy="308250"/>
            </a:xfrm>
            <a:custGeom>
              <a:rect b="b" l="l" r="r" t="t"/>
              <a:pathLst>
                <a:path extrusionOk="0" fill="none" h="12330" w="30301">
                  <a:moveTo>
                    <a:pt x="30301" y="1"/>
                  </a:moveTo>
                  <a:cubicBezTo>
                    <a:pt x="30301" y="1"/>
                    <a:pt x="20128" y="5199"/>
                    <a:pt x="1" y="123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13"/>
            <p:cNvSpPr/>
            <p:nvPr/>
          </p:nvSpPr>
          <p:spPr>
            <a:xfrm>
              <a:off x="3766975" y="5339025"/>
              <a:ext cx="758500" cy="141750"/>
            </a:xfrm>
            <a:custGeom>
              <a:rect b="b" l="l" r="r" t="t"/>
              <a:pathLst>
                <a:path extrusionOk="0" fill="none" h="5670" w="30340">
                  <a:moveTo>
                    <a:pt x="0" y="2026"/>
                  </a:moveTo>
                  <a:cubicBezTo>
                    <a:pt x="0" y="2026"/>
                    <a:pt x="1392" y="5035"/>
                    <a:pt x="4841" y="5352"/>
                  </a:cubicBezTo>
                  <a:cubicBezTo>
                    <a:pt x="8292" y="5669"/>
                    <a:pt x="14365" y="5659"/>
                    <a:pt x="30339"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13"/>
            <p:cNvSpPr/>
            <p:nvPr/>
          </p:nvSpPr>
          <p:spPr>
            <a:xfrm>
              <a:off x="4525450" y="4900825"/>
              <a:ext cx="641525" cy="438225"/>
            </a:xfrm>
            <a:custGeom>
              <a:rect b="b" l="l" r="r" t="t"/>
              <a:pathLst>
                <a:path extrusionOk="0" fill="none" h="17529" w="25661">
                  <a:moveTo>
                    <a:pt x="24848" y="1"/>
                  </a:moveTo>
                  <a:cubicBezTo>
                    <a:pt x="24848" y="1"/>
                    <a:pt x="25660" y="3217"/>
                    <a:pt x="23181" y="5635"/>
                  </a:cubicBezTo>
                  <a:cubicBezTo>
                    <a:pt x="20699" y="8056"/>
                    <a:pt x="15973" y="11871"/>
                    <a:pt x="0" y="1752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13"/>
            <p:cNvSpPr/>
            <p:nvPr/>
          </p:nvSpPr>
          <p:spPr>
            <a:xfrm>
              <a:off x="2816275" y="1595750"/>
              <a:ext cx="130200" cy="1314000"/>
            </a:xfrm>
            <a:custGeom>
              <a:rect b="b" l="l" r="r" t="t"/>
              <a:pathLst>
                <a:path extrusionOk="0" fill="none" h="52560" w="5208">
                  <a:moveTo>
                    <a:pt x="4083" y="52560"/>
                  </a:moveTo>
                  <a:cubicBezTo>
                    <a:pt x="384" y="35317"/>
                    <a:pt x="5208" y="16848"/>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13"/>
            <p:cNvSpPr/>
            <p:nvPr/>
          </p:nvSpPr>
          <p:spPr>
            <a:xfrm>
              <a:off x="2965275" y="2002725"/>
              <a:ext cx="16400" cy="435100"/>
            </a:xfrm>
            <a:custGeom>
              <a:rect b="b" l="l" r="r" t="t"/>
              <a:pathLst>
                <a:path extrusionOk="0" fill="none" h="17404" w="656">
                  <a:moveTo>
                    <a:pt x="7" y="17403"/>
                  </a:moveTo>
                  <a:cubicBezTo>
                    <a:pt x="655" y="11621"/>
                    <a:pt x="655" y="5782"/>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13"/>
            <p:cNvSpPr/>
            <p:nvPr/>
          </p:nvSpPr>
          <p:spPr>
            <a:xfrm>
              <a:off x="3093200" y="2273600"/>
              <a:ext cx="7400" cy="117325"/>
            </a:xfrm>
            <a:custGeom>
              <a:rect b="b" l="l" r="r" t="t"/>
              <a:pathLst>
                <a:path extrusionOk="0" fill="none" h="4693" w="296">
                  <a:moveTo>
                    <a:pt x="295" y="4692"/>
                  </a:moveTo>
                  <a:cubicBezTo>
                    <a:pt x="99" y="3137"/>
                    <a:pt x="1" y="1570"/>
                    <a:pt x="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13"/>
            <p:cNvSpPr/>
            <p:nvPr/>
          </p:nvSpPr>
          <p:spPr>
            <a:xfrm>
              <a:off x="3211450" y="2450025"/>
              <a:ext cx="8575" cy="48350"/>
            </a:xfrm>
            <a:custGeom>
              <a:rect b="b" l="l" r="r" t="t"/>
              <a:pathLst>
                <a:path extrusionOk="0" fill="none" h="1934" w="343">
                  <a:moveTo>
                    <a:pt x="342" y="1934"/>
                  </a:moveTo>
                  <a:cubicBezTo>
                    <a:pt x="228" y="1289"/>
                    <a:pt x="115" y="64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13"/>
            <p:cNvSpPr/>
            <p:nvPr/>
          </p:nvSpPr>
          <p:spPr>
            <a:xfrm>
              <a:off x="3339175" y="2593175"/>
              <a:ext cx="46300" cy="154800"/>
            </a:xfrm>
            <a:custGeom>
              <a:rect b="b" l="l" r="r" t="t"/>
              <a:pathLst>
                <a:path extrusionOk="0" fill="none" h="6192" w="1852">
                  <a:moveTo>
                    <a:pt x="1852" y="6192"/>
                  </a:moveTo>
                  <a:cubicBezTo>
                    <a:pt x="1062" y="4185"/>
                    <a:pt x="444" y="211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13"/>
            <p:cNvSpPr/>
            <p:nvPr/>
          </p:nvSpPr>
          <p:spPr>
            <a:xfrm>
              <a:off x="2989975" y="3093450"/>
              <a:ext cx="23150" cy="77475"/>
            </a:xfrm>
            <a:custGeom>
              <a:rect b="b" l="l" r="r" t="t"/>
              <a:pathLst>
                <a:path extrusionOk="0" fill="none" h="3099" w="926">
                  <a:moveTo>
                    <a:pt x="926" y="3098"/>
                  </a:moveTo>
                  <a:cubicBezTo>
                    <a:pt x="533" y="2094"/>
                    <a:pt x="224" y="1057"/>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13"/>
            <p:cNvSpPr/>
            <p:nvPr/>
          </p:nvSpPr>
          <p:spPr>
            <a:xfrm>
              <a:off x="4146700" y="2315800"/>
              <a:ext cx="269775" cy="623375"/>
            </a:xfrm>
            <a:custGeom>
              <a:rect b="b" l="l" r="r" t="t"/>
              <a:pathLst>
                <a:path extrusionOk="0" fill="none" h="24935" w="10791">
                  <a:moveTo>
                    <a:pt x="10790" y="24934"/>
                  </a:moveTo>
                  <a:cubicBezTo>
                    <a:pt x="8166" y="16215"/>
                    <a:pt x="5444" y="729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13"/>
            <p:cNvSpPr/>
            <p:nvPr/>
          </p:nvSpPr>
          <p:spPr>
            <a:xfrm>
              <a:off x="4194725" y="2760800"/>
              <a:ext cx="26925" cy="76125"/>
            </a:xfrm>
            <a:custGeom>
              <a:rect b="b" l="l" r="r" t="t"/>
              <a:pathLst>
                <a:path extrusionOk="0" fill="none" h="3045" w="1077">
                  <a:moveTo>
                    <a:pt x="1077" y="3045"/>
                  </a:moveTo>
                  <a:cubicBezTo>
                    <a:pt x="719" y="2032"/>
                    <a:pt x="358" y="1015"/>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13"/>
            <p:cNvSpPr/>
            <p:nvPr/>
          </p:nvSpPr>
          <p:spPr>
            <a:xfrm>
              <a:off x="4029875" y="2185725"/>
              <a:ext cx="20950" cy="35425"/>
            </a:xfrm>
            <a:custGeom>
              <a:rect b="b" l="l" r="r" t="t"/>
              <a:pathLst>
                <a:path extrusionOk="0" fill="none" h="1417" w="838">
                  <a:moveTo>
                    <a:pt x="837" y="1417"/>
                  </a:moveTo>
                  <a:cubicBezTo>
                    <a:pt x="559" y="944"/>
                    <a:pt x="279" y="473"/>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13"/>
            <p:cNvSpPr/>
            <p:nvPr/>
          </p:nvSpPr>
          <p:spPr>
            <a:xfrm>
              <a:off x="3185325" y="734500"/>
              <a:ext cx="219500" cy="461550"/>
            </a:xfrm>
            <a:custGeom>
              <a:rect b="b" l="l" r="r" t="t"/>
              <a:pathLst>
                <a:path extrusionOk="0" fill="none" h="18462" w="8780">
                  <a:moveTo>
                    <a:pt x="8779" y="18461"/>
                  </a:moveTo>
                  <a:cubicBezTo>
                    <a:pt x="5854" y="12307"/>
                    <a:pt x="2926" y="6155"/>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13"/>
            <p:cNvSpPr/>
            <p:nvPr/>
          </p:nvSpPr>
          <p:spPr>
            <a:xfrm>
              <a:off x="3159900" y="854700"/>
              <a:ext cx="48300" cy="124175"/>
            </a:xfrm>
            <a:custGeom>
              <a:rect b="b" l="l" r="r" t="t"/>
              <a:pathLst>
                <a:path extrusionOk="0" fill="none" h="4967" w="1932">
                  <a:moveTo>
                    <a:pt x="1932" y="4966"/>
                  </a:moveTo>
                  <a:cubicBezTo>
                    <a:pt x="1195" y="3348"/>
                    <a:pt x="551" y="1691"/>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13"/>
            <p:cNvSpPr/>
            <p:nvPr/>
          </p:nvSpPr>
          <p:spPr>
            <a:xfrm>
              <a:off x="3075100" y="953275"/>
              <a:ext cx="33000" cy="69725"/>
            </a:xfrm>
            <a:custGeom>
              <a:rect b="b" l="l" r="r" t="t"/>
              <a:pathLst>
                <a:path extrusionOk="0" fill="none" h="2789" w="1320">
                  <a:moveTo>
                    <a:pt x="1320" y="2789"/>
                  </a:moveTo>
                  <a:cubicBezTo>
                    <a:pt x="673" y="1970"/>
                    <a:pt x="221" y="1019"/>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13"/>
            <p:cNvSpPr/>
            <p:nvPr/>
          </p:nvSpPr>
          <p:spPr>
            <a:xfrm>
              <a:off x="2754500" y="1041150"/>
              <a:ext cx="12550" cy="46975"/>
            </a:xfrm>
            <a:custGeom>
              <a:rect b="b" l="l" r="r" t="t"/>
              <a:pathLst>
                <a:path extrusionOk="0" fill="none" h="1879" w="502">
                  <a:moveTo>
                    <a:pt x="502" y="1878"/>
                  </a:moveTo>
                  <a:cubicBezTo>
                    <a:pt x="336" y="1250"/>
                    <a:pt x="166" y="62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13"/>
            <p:cNvSpPr/>
            <p:nvPr/>
          </p:nvSpPr>
          <p:spPr>
            <a:xfrm>
              <a:off x="3656750" y="5132900"/>
              <a:ext cx="25550" cy="124450"/>
            </a:xfrm>
            <a:custGeom>
              <a:rect b="b" l="l" r="r" t="t"/>
              <a:pathLst>
                <a:path extrusionOk="0" fill="none" h="4978" w="1022">
                  <a:moveTo>
                    <a:pt x="1021" y="4978"/>
                  </a:moveTo>
                  <a:cubicBezTo>
                    <a:pt x="356" y="4409"/>
                    <a:pt x="88" y="3495"/>
                    <a:pt x="43" y="2621"/>
                  </a:cubicBezTo>
                  <a:cubicBezTo>
                    <a:pt x="0" y="1745"/>
                    <a:pt x="142" y="874"/>
                    <a:pt x="14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13"/>
            <p:cNvSpPr/>
            <p:nvPr/>
          </p:nvSpPr>
          <p:spPr>
            <a:xfrm>
              <a:off x="3735000" y="5140300"/>
              <a:ext cx="10200" cy="35325"/>
            </a:xfrm>
            <a:custGeom>
              <a:rect b="b" l="l" r="r" t="t"/>
              <a:pathLst>
                <a:path extrusionOk="0" fill="none" h="1413" w="408">
                  <a:moveTo>
                    <a:pt x="408" y="1412"/>
                  </a:moveTo>
                  <a:cubicBezTo>
                    <a:pt x="156" y="983"/>
                    <a:pt x="17" y="496"/>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13"/>
            <p:cNvSpPr/>
            <p:nvPr/>
          </p:nvSpPr>
          <p:spPr>
            <a:xfrm>
              <a:off x="5065050" y="4645050"/>
              <a:ext cx="63050" cy="169775"/>
            </a:xfrm>
            <a:custGeom>
              <a:rect b="b" l="l" r="r" t="t"/>
              <a:pathLst>
                <a:path extrusionOk="0" fill="none" h="6791" w="2522">
                  <a:moveTo>
                    <a:pt x="2045" y="6791"/>
                  </a:moveTo>
                  <a:cubicBezTo>
                    <a:pt x="2521" y="4376"/>
                    <a:pt x="1732" y="1749"/>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13"/>
            <p:cNvSpPr/>
            <p:nvPr/>
          </p:nvSpPr>
          <p:spPr>
            <a:xfrm>
              <a:off x="5024350" y="4666775"/>
              <a:ext cx="19700" cy="31625"/>
            </a:xfrm>
            <a:custGeom>
              <a:rect b="b" l="l" r="r" t="t"/>
              <a:pathLst>
                <a:path extrusionOk="0" fill="none" h="1265" w="788">
                  <a:moveTo>
                    <a:pt x="788" y="1265"/>
                  </a:moveTo>
                  <a:cubicBezTo>
                    <a:pt x="524" y="841"/>
                    <a:pt x="262" y="42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13"/>
            <p:cNvSpPr/>
            <p:nvPr/>
          </p:nvSpPr>
          <p:spPr>
            <a:xfrm>
              <a:off x="3319625" y="3661450"/>
              <a:ext cx="10825" cy="30475"/>
            </a:xfrm>
            <a:custGeom>
              <a:rect b="b" l="l" r="r" t="t"/>
              <a:pathLst>
                <a:path extrusionOk="0" fill="none" h="1219" w="433">
                  <a:moveTo>
                    <a:pt x="432" y="1218"/>
                  </a:moveTo>
                  <a:cubicBezTo>
                    <a:pt x="289" y="811"/>
                    <a:pt x="146" y="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13"/>
            <p:cNvSpPr/>
            <p:nvPr/>
          </p:nvSpPr>
          <p:spPr>
            <a:xfrm>
              <a:off x="3670825" y="3952250"/>
              <a:ext cx="26775" cy="63325"/>
            </a:xfrm>
            <a:custGeom>
              <a:rect b="b" l="l" r="r" t="t"/>
              <a:pathLst>
                <a:path extrusionOk="0" fill="none" h="2533" w="1071">
                  <a:moveTo>
                    <a:pt x="1070" y="2533"/>
                  </a:moveTo>
                  <a:cubicBezTo>
                    <a:pt x="612" y="1735"/>
                    <a:pt x="252" y="88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13"/>
            <p:cNvSpPr/>
            <p:nvPr/>
          </p:nvSpPr>
          <p:spPr>
            <a:xfrm>
              <a:off x="4246625" y="3281725"/>
              <a:ext cx="9400" cy="26625"/>
            </a:xfrm>
            <a:custGeom>
              <a:rect b="b" l="l" r="r" t="t"/>
              <a:pathLst>
                <a:path extrusionOk="0" fill="none" h="1065" w="376">
                  <a:moveTo>
                    <a:pt x="375" y="1065"/>
                  </a:moveTo>
                  <a:cubicBezTo>
                    <a:pt x="251" y="711"/>
                    <a:pt x="126" y="355"/>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2" name="Google Shape;3382;p13"/>
          <p:cNvGrpSpPr/>
          <p:nvPr/>
        </p:nvGrpSpPr>
        <p:grpSpPr>
          <a:xfrm rot="-1467996">
            <a:off x="6701998" y="2253097"/>
            <a:ext cx="1457165" cy="1770923"/>
            <a:chOff x="1260150" y="-357200"/>
            <a:chExt cx="4971200" cy="6041600"/>
          </a:xfrm>
        </p:grpSpPr>
        <p:sp>
          <p:nvSpPr>
            <p:cNvPr id="3383" name="Google Shape;3383;p13"/>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13"/>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13"/>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13"/>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13"/>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13"/>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13"/>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13"/>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13"/>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13"/>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13"/>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13"/>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13"/>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13"/>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13"/>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13"/>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13"/>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13"/>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13"/>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13"/>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13"/>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13"/>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13"/>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13"/>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13"/>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13"/>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13"/>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13"/>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13"/>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13"/>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13"/>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13"/>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13"/>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13"/>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13"/>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13"/>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13"/>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13"/>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13"/>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13"/>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13"/>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13"/>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13"/>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13"/>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13"/>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13"/>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13"/>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13"/>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13"/>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13"/>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13"/>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13"/>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13"/>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13"/>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13"/>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13"/>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13"/>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13"/>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13"/>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13"/>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3" name="Google Shape;3443;p13"/>
          <p:cNvGrpSpPr/>
          <p:nvPr/>
        </p:nvGrpSpPr>
        <p:grpSpPr>
          <a:xfrm>
            <a:off x="7655058" y="851731"/>
            <a:ext cx="1351403" cy="1214735"/>
            <a:chOff x="857425" y="178550"/>
            <a:chExt cx="5911650" cy="5313800"/>
          </a:xfrm>
        </p:grpSpPr>
        <p:sp>
          <p:nvSpPr>
            <p:cNvPr id="3444" name="Google Shape;3444;p13"/>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13"/>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13"/>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13"/>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13"/>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13"/>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143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13"/>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13"/>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13"/>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13"/>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13"/>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13"/>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13"/>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13"/>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13"/>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13"/>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13"/>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13"/>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13"/>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13"/>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13"/>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13"/>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13"/>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13"/>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13"/>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13"/>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13"/>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13"/>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13"/>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13"/>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13"/>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13"/>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13"/>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13"/>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13"/>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13"/>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13"/>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13"/>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13"/>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13"/>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13"/>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13"/>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13"/>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13"/>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13"/>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13"/>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13"/>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13"/>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13"/>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13"/>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13"/>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13"/>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13"/>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13"/>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13"/>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13"/>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13"/>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13"/>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2" name="Google Shape;3502;p13"/>
          <p:cNvGrpSpPr/>
          <p:nvPr/>
        </p:nvGrpSpPr>
        <p:grpSpPr>
          <a:xfrm rot="5566571">
            <a:off x="5947167" y="2859783"/>
            <a:ext cx="462394" cy="381742"/>
            <a:chOff x="1154850" y="1916575"/>
            <a:chExt cx="1658950" cy="1369100"/>
          </a:xfrm>
        </p:grpSpPr>
        <p:sp>
          <p:nvSpPr>
            <p:cNvPr id="3503" name="Google Shape;3503;p1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1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5" name="Google Shape;3505;p13"/>
          <p:cNvGrpSpPr/>
          <p:nvPr/>
        </p:nvGrpSpPr>
        <p:grpSpPr>
          <a:xfrm rot="1233">
            <a:off x="6882499" y="6559348"/>
            <a:ext cx="462349" cy="381705"/>
            <a:chOff x="1154850" y="1916575"/>
            <a:chExt cx="1658950" cy="1369100"/>
          </a:xfrm>
        </p:grpSpPr>
        <p:sp>
          <p:nvSpPr>
            <p:cNvPr id="3506" name="Google Shape;3506;p1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1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8" name="Google Shape;3508;p13"/>
          <p:cNvGrpSpPr/>
          <p:nvPr/>
        </p:nvGrpSpPr>
        <p:grpSpPr>
          <a:xfrm rot="2204">
            <a:off x="8623926" y="4394844"/>
            <a:ext cx="258796" cy="213580"/>
            <a:chOff x="1154850" y="1916575"/>
            <a:chExt cx="1658950" cy="1369100"/>
          </a:xfrm>
        </p:grpSpPr>
        <p:sp>
          <p:nvSpPr>
            <p:cNvPr id="3509" name="Google Shape;3509;p1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1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1" name="Google Shape;3511;p13"/>
          <p:cNvGrpSpPr/>
          <p:nvPr/>
        </p:nvGrpSpPr>
        <p:grpSpPr>
          <a:xfrm rot="4297913">
            <a:off x="4584119" y="1626387"/>
            <a:ext cx="249664" cy="205367"/>
            <a:chOff x="4968050" y="4573150"/>
            <a:chExt cx="1315625" cy="1082200"/>
          </a:xfrm>
        </p:grpSpPr>
        <p:grpSp>
          <p:nvGrpSpPr>
            <p:cNvPr id="3512" name="Google Shape;3512;p13"/>
            <p:cNvGrpSpPr/>
            <p:nvPr/>
          </p:nvGrpSpPr>
          <p:grpSpPr>
            <a:xfrm>
              <a:off x="4968050" y="4573150"/>
              <a:ext cx="1315625" cy="1082200"/>
              <a:chOff x="4968050" y="4573150"/>
              <a:chExt cx="1315625" cy="1082200"/>
            </a:xfrm>
          </p:grpSpPr>
          <p:sp>
            <p:nvSpPr>
              <p:cNvPr id="3513" name="Google Shape;3513;p1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1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5" name="Google Shape;3515;p1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6" name="Google Shape;3516;p13"/>
          <p:cNvGrpSpPr/>
          <p:nvPr/>
        </p:nvGrpSpPr>
        <p:grpSpPr>
          <a:xfrm flipH="1" rot="7268851">
            <a:off x="7587403" y="317056"/>
            <a:ext cx="330659" cy="271899"/>
            <a:chOff x="4968050" y="4573150"/>
            <a:chExt cx="1315625" cy="1082200"/>
          </a:xfrm>
        </p:grpSpPr>
        <p:grpSp>
          <p:nvGrpSpPr>
            <p:cNvPr id="3517" name="Google Shape;3517;p13"/>
            <p:cNvGrpSpPr/>
            <p:nvPr/>
          </p:nvGrpSpPr>
          <p:grpSpPr>
            <a:xfrm>
              <a:off x="4968050" y="4573150"/>
              <a:ext cx="1315625" cy="1082200"/>
              <a:chOff x="4968050" y="4573150"/>
              <a:chExt cx="1315625" cy="1082200"/>
            </a:xfrm>
          </p:grpSpPr>
          <p:sp>
            <p:nvSpPr>
              <p:cNvPr id="3518" name="Google Shape;3518;p1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1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20" name="Google Shape;3520;p1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1" name="Google Shape;3521;p13"/>
          <p:cNvGrpSpPr/>
          <p:nvPr/>
        </p:nvGrpSpPr>
        <p:grpSpPr>
          <a:xfrm flipH="1">
            <a:off x="7020994" y="4080688"/>
            <a:ext cx="1052306" cy="841869"/>
            <a:chOff x="152425" y="47525"/>
            <a:chExt cx="7178075" cy="5742625"/>
          </a:xfrm>
        </p:grpSpPr>
        <p:sp>
          <p:nvSpPr>
            <p:cNvPr id="3522" name="Google Shape;3522;p13"/>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13"/>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13"/>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13"/>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13"/>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13"/>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13"/>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13"/>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13"/>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13"/>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13"/>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13"/>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13"/>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13"/>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13"/>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13"/>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13"/>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13"/>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13"/>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13"/>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13"/>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13"/>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13"/>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13"/>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13"/>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13"/>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13"/>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13"/>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13"/>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13"/>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13"/>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13"/>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13"/>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13"/>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13"/>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13"/>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13"/>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13"/>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13"/>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13"/>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13"/>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13"/>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13"/>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13"/>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13"/>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13"/>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13"/>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13"/>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0" name="Google Shape;3570;p13"/>
          <p:cNvGrpSpPr/>
          <p:nvPr/>
        </p:nvGrpSpPr>
        <p:grpSpPr>
          <a:xfrm rot="-459837">
            <a:off x="4371665" y="2316416"/>
            <a:ext cx="959096" cy="812470"/>
            <a:chOff x="652525" y="176550"/>
            <a:chExt cx="6269975" cy="5311425"/>
          </a:xfrm>
        </p:grpSpPr>
        <p:sp>
          <p:nvSpPr>
            <p:cNvPr id="3571" name="Google Shape;3571;p13"/>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13"/>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3"/>
            </a:solidFill>
            <a:ln cap="flat" cmpd="sng" w="1897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13"/>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13"/>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13"/>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5"/>
            </a:solidFill>
            <a:ln cap="flat" cmpd="sng" w="181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13"/>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13"/>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13"/>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4"/>
            </a:solidFill>
            <a:ln cap="flat" cmpd="sng" w="19050">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13"/>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13"/>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13"/>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13"/>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13"/>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13"/>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13"/>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13"/>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13"/>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13"/>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13"/>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13"/>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13"/>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13"/>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13"/>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13"/>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13"/>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13"/>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13"/>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13"/>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13"/>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13"/>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13"/>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13"/>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13"/>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13"/>
            <p:cNvSpPr/>
            <p:nvPr/>
          </p:nvSpPr>
          <p:spPr>
            <a:xfrm>
              <a:off x="1578100" y="4721775"/>
              <a:ext cx="321800" cy="243575"/>
            </a:xfrm>
            <a:custGeom>
              <a:rect b="b" l="l" r="r" t="t"/>
              <a:pathLst>
                <a:path extrusionOk="0" fill="none" h="9743" w="12872">
                  <a:moveTo>
                    <a:pt x="1" y="1"/>
                  </a:moveTo>
                  <a:lnTo>
                    <a:pt x="12871" y="974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13"/>
            <p:cNvSpPr/>
            <p:nvPr/>
          </p:nvSpPr>
          <p:spPr>
            <a:xfrm>
              <a:off x="1388025" y="4288775"/>
              <a:ext cx="1124675" cy="825700"/>
            </a:xfrm>
            <a:custGeom>
              <a:rect b="b" l="l" r="r" t="t"/>
              <a:pathLst>
                <a:path extrusionOk="0" fill="none" h="33028" w="44987">
                  <a:moveTo>
                    <a:pt x="0" y="0"/>
                  </a:moveTo>
                  <a:cubicBezTo>
                    <a:pt x="13537" y="12871"/>
                    <a:pt x="28652" y="23967"/>
                    <a:pt x="44986" y="330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13"/>
            <p:cNvSpPr/>
            <p:nvPr/>
          </p:nvSpPr>
          <p:spPr>
            <a:xfrm>
              <a:off x="1180600" y="3613250"/>
              <a:ext cx="1938575" cy="1543700"/>
            </a:xfrm>
            <a:custGeom>
              <a:rect b="b" l="l" r="r" t="t"/>
              <a:pathLst>
                <a:path extrusionOk="0" fill="none" h="61748" w="77543">
                  <a:moveTo>
                    <a:pt x="1" y="1"/>
                  </a:moveTo>
                  <a:cubicBezTo>
                    <a:pt x="22115" y="24767"/>
                    <a:pt x="48457" y="45741"/>
                    <a:pt x="77543" y="617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13"/>
            <p:cNvSpPr/>
            <p:nvPr/>
          </p:nvSpPr>
          <p:spPr>
            <a:xfrm>
              <a:off x="1286575" y="3247750"/>
              <a:ext cx="2205275" cy="1623725"/>
            </a:xfrm>
            <a:custGeom>
              <a:rect b="b" l="l" r="r" t="t"/>
              <a:pathLst>
                <a:path extrusionOk="0" fill="none" h="64949" w="88211">
                  <a:moveTo>
                    <a:pt x="1" y="1"/>
                  </a:moveTo>
                  <a:cubicBezTo>
                    <a:pt x="25841" y="26001"/>
                    <a:pt x="55710" y="47992"/>
                    <a:pt x="88210" y="649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13"/>
            <p:cNvSpPr/>
            <p:nvPr/>
          </p:nvSpPr>
          <p:spPr>
            <a:xfrm>
              <a:off x="1841100" y="3194550"/>
              <a:ext cx="2229600" cy="1584825"/>
            </a:xfrm>
            <a:custGeom>
              <a:rect b="b" l="l" r="r" t="t"/>
              <a:pathLst>
                <a:path extrusionOk="0" fill="none" h="63393" w="89184">
                  <a:moveTo>
                    <a:pt x="0" y="0"/>
                  </a:moveTo>
                  <a:cubicBezTo>
                    <a:pt x="28405" y="22937"/>
                    <a:pt x="58191" y="44104"/>
                    <a:pt x="89184" y="6339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13"/>
            <p:cNvSpPr/>
            <p:nvPr/>
          </p:nvSpPr>
          <p:spPr>
            <a:xfrm>
              <a:off x="2395425" y="3137050"/>
              <a:ext cx="2276750" cy="1562875"/>
            </a:xfrm>
            <a:custGeom>
              <a:rect b="b" l="l" r="r" t="t"/>
              <a:pathLst>
                <a:path extrusionOk="0" fill="none" h="62515" w="91070">
                  <a:moveTo>
                    <a:pt x="0" y="0"/>
                  </a:moveTo>
                  <a:cubicBezTo>
                    <a:pt x="28906" y="22876"/>
                    <a:pt x="59335" y="43760"/>
                    <a:pt x="91070" y="6251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13"/>
            <p:cNvSpPr/>
            <p:nvPr/>
          </p:nvSpPr>
          <p:spPr>
            <a:xfrm>
              <a:off x="2985300" y="2986350"/>
              <a:ext cx="2210350" cy="1489450"/>
            </a:xfrm>
            <a:custGeom>
              <a:rect b="b" l="l" r="r" t="t"/>
              <a:pathLst>
                <a:path extrusionOk="0" fill="none" h="59578" w="88414">
                  <a:moveTo>
                    <a:pt x="1" y="0"/>
                  </a:moveTo>
                  <a:cubicBezTo>
                    <a:pt x="28689" y="20990"/>
                    <a:pt x="58160" y="40851"/>
                    <a:pt x="88414" y="595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13"/>
            <p:cNvSpPr/>
            <p:nvPr/>
          </p:nvSpPr>
          <p:spPr>
            <a:xfrm>
              <a:off x="3603625" y="2806325"/>
              <a:ext cx="2019825" cy="1387450"/>
            </a:xfrm>
            <a:custGeom>
              <a:rect b="b" l="l" r="r" t="t"/>
              <a:pathLst>
                <a:path extrusionOk="0" fill="none" h="55498" w="80793">
                  <a:moveTo>
                    <a:pt x="0" y="0"/>
                  </a:moveTo>
                  <a:cubicBezTo>
                    <a:pt x="24973" y="21199"/>
                    <a:pt x="52044" y="39794"/>
                    <a:pt x="80793" y="5549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13"/>
            <p:cNvSpPr/>
            <p:nvPr/>
          </p:nvSpPr>
          <p:spPr>
            <a:xfrm>
              <a:off x="4183400" y="2741175"/>
              <a:ext cx="1847450" cy="1220725"/>
            </a:xfrm>
            <a:custGeom>
              <a:rect b="b" l="l" r="r" t="t"/>
              <a:pathLst>
                <a:path extrusionOk="0" fill="none" h="48829" w="73898">
                  <a:moveTo>
                    <a:pt x="0" y="1"/>
                  </a:moveTo>
                  <a:cubicBezTo>
                    <a:pt x="23855" y="17418"/>
                    <a:pt x="48486" y="33694"/>
                    <a:pt x="73897" y="488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13"/>
            <p:cNvSpPr/>
            <p:nvPr/>
          </p:nvSpPr>
          <p:spPr>
            <a:xfrm>
              <a:off x="4559500" y="2542125"/>
              <a:ext cx="1757725" cy="1137150"/>
            </a:xfrm>
            <a:custGeom>
              <a:rect b="b" l="l" r="r" t="t"/>
              <a:pathLst>
                <a:path extrusionOk="0" fill="none" h="45486" w="70309">
                  <a:moveTo>
                    <a:pt x="1" y="0"/>
                  </a:moveTo>
                  <a:cubicBezTo>
                    <a:pt x="23165" y="15576"/>
                    <a:pt x="46601" y="30737"/>
                    <a:pt x="70308" y="454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13"/>
            <p:cNvSpPr/>
            <p:nvPr/>
          </p:nvSpPr>
          <p:spPr>
            <a:xfrm>
              <a:off x="5058075" y="2349800"/>
              <a:ext cx="1486675" cy="958325"/>
            </a:xfrm>
            <a:custGeom>
              <a:rect b="b" l="l" r="r" t="t"/>
              <a:pathLst>
                <a:path extrusionOk="0" fill="none" h="38333" w="59467">
                  <a:moveTo>
                    <a:pt x="1" y="0"/>
                  </a:moveTo>
                  <a:cubicBezTo>
                    <a:pt x="19534" y="13215"/>
                    <a:pt x="39354" y="25995"/>
                    <a:pt x="59466" y="3833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13"/>
            <p:cNvSpPr/>
            <p:nvPr/>
          </p:nvSpPr>
          <p:spPr>
            <a:xfrm>
              <a:off x="5507525" y="2167825"/>
              <a:ext cx="774900" cy="522300"/>
            </a:xfrm>
            <a:custGeom>
              <a:rect b="b" l="l" r="r" t="t"/>
              <a:pathLst>
                <a:path extrusionOk="0" fill="none" h="20892" w="30996">
                  <a:moveTo>
                    <a:pt x="0" y="0"/>
                  </a:moveTo>
                  <a:cubicBezTo>
                    <a:pt x="10071" y="7345"/>
                    <a:pt x="20401" y="14308"/>
                    <a:pt x="30996" y="208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13"/>
            <p:cNvSpPr/>
            <p:nvPr/>
          </p:nvSpPr>
          <p:spPr>
            <a:xfrm>
              <a:off x="5890475" y="2051425"/>
              <a:ext cx="211075" cy="133275"/>
            </a:xfrm>
            <a:custGeom>
              <a:rect b="b" l="l" r="r" t="t"/>
              <a:pathLst>
                <a:path extrusionOk="0" fill="none" h="5331" w="8443">
                  <a:moveTo>
                    <a:pt x="1" y="0"/>
                  </a:moveTo>
                  <a:cubicBezTo>
                    <a:pt x="2655" y="2019"/>
                    <a:pt x="5481" y="3803"/>
                    <a:pt x="8443" y="53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13"/>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13"/>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13"/>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13"/>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13"/>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13"/>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13"/>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13"/>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13"/>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13"/>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13"/>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13"/>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13"/>
            <p:cNvSpPr/>
            <p:nvPr/>
          </p:nvSpPr>
          <p:spPr>
            <a:xfrm>
              <a:off x="2625200" y="1416275"/>
              <a:ext cx="618625" cy="380800"/>
            </a:xfrm>
            <a:custGeom>
              <a:rect b="b" l="l" r="r" t="t"/>
              <a:pathLst>
                <a:path extrusionOk="0" fill="none" h="15232" w="24745">
                  <a:moveTo>
                    <a:pt x="0" y="15231"/>
                  </a:moveTo>
                  <a:cubicBezTo>
                    <a:pt x="7029" y="8462"/>
                    <a:pt x="15532" y="3226"/>
                    <a:pt x="247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13"/>
            <p:cNvSpPr/>
            <p:nvPr/>
          </p:nvSpPr>
          <p:spPr>
            <a:xfrm>
              <a:off x="2844675" y="1641200"/>
              <a:ext cx="156400" cy="66725"/>
            </a:xfrm>
            <a:custGeom>
              <a:rect b="b" l="l" r="r" t="t"/>
              <a:pathLst>
                <a:path extrusionOk="0" fill="none" h="2669" w="6256">
                  <a:moveTo>
                    <a:pt x="0" y="2669"/>
                  </a:moveTo>
                  <a:cubicBezTo>
                    <a:pt x="2014" y="1622"/>
                    <a:pt x="4104" y="730"/>
                    <a:pt x="625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13"/>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13"/>
            <p:cNvSpPr/>
            <p:nvPr/>
          </p:nvSpPr>
          <p:spPr>
            <a:xfrm>
              <a:off x="4242775" y="1468550"/>
              <a:ext cx="40575" cy="8525"/>
            </a:xfrm>
            <a:custGeom>
              <a:rect b="b" l="l" r="r" t="t"/>
              <a:pathLst>
                <a:path extrusionOk="0" fill="none" h="341" w="1623">
                  <a:moveTo>
                    <a:pt x="1" y="1"/>
                  </a:moveTo>
                  <a:cubicBezTo>
                    <a:pt x="541" y="115"/>
                    <a:pt x="1079" y="229"/>
                    <a:pt x="1622" y="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13"/>
            <p:cNvSpPr/>
            <p:nvPr/>
          </p:nvSpPr>
          <p:spPr>
            <a:xfrm>
              <a:off x="4241925" y="1562900"/>
              <a:ext cx="43100" cy="6100"/>
            </a:xfrm>
            <a:custGeom>
              <a:rect b="b" l="l" r="r" t="t"/>
              <a:pathLst>
                <a:path extrusionOk="0" fill="none" h="244" w="1724">
                  <a:moveTo>
                    <a:pt x="1" y="243"/>
                  </a:moveTo>
                  <a:cubicBezTo>
                    <a:pt x="575" y="161"/>
                    <a:pt x="1149" y="81"/>
                    <a:pt x="172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13"/>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13"/>
            <p:cNvSpPr/>
            <p:nvPr/>
          </p:nvSpPr>
          <p:spPr>
            <a:xfrm>
              <a:off x="4436500" y="1169700"/>
              <a:ext cx="54425" cy="2575"/>
            </a:xfrm>
            <a:custGeom>
              <a:rect b="b" l="l" r="r" t="t"/>
              <a:pathLst>
                <a:path extrusionOk="0" fill="none" h="103" w="2177">
                  <a:moveTo>
                    <a:pt x="0" y="102"/>
                  </a:moveTo>
                  <a:cubicBezTo>
                    <a:pt x="728" y="66"/>
                    <a:pt x="1450" y="35"/>
                    <a:pt x="21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13"/>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7" name="Google Shape;3637;p13"/>
          <p:cNvGrpSpPr/>
          <p:nvPr/>
        </p:nvGrpSpPr>
        <p:grpSpPr>
          <a:xfrm rot="-6337734">
            <a:off x="8301341" y="2567254"/>
            <a:ext cx="1862023" cy="1466926"/>
            <a:chOff x="498250" y="211450"/>
            <a:chExt cx="6626675" cy="5281250"/>
          </a:xfrm>
        </p:grpSpPr>
        <p:sp>
          <p:nvSpPr>
            <p:cNvPr id="3638" name="Google Shape;3638;p13"/>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13"/>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13"/>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13"/>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13"/>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13"/>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13"/>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13"/>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13"/>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13"/>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13"/>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13"/>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13"/>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13"/>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13"/>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13"/>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13"/>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13"/>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13"/>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13"/>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13"/>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13"/>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13"/>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13"/>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13"/>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13"/>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13"/>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13"/>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13"/>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13"/>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8" name="Google Shape;3668;p13"/>
          <p:cNvGrpSpPr/>
          <p:nvPr/>
        </p:nvGrpSpPr>
        <p:grpSpPr>
          <a:xfrm flipH="1" rot="7269023">
            <a:off x="6426847" y="3769721"/>
            <a:ext cx="235512" cy="193633"/>
            <a:chOff x="4968050" y="4573150"/>
            <a:chExt cx="1315625" cy="1082200"/>
          </a:xfrm>
        </p:grpSpPr>
        <p:grpSp>
          <p:nvGrpSpPr>
            <p:cNvPr id="3669" name="Google Shape;3669;p13"/>
            <p:cNvGrpSpPr/>
            <p:nvPr/>
          </p:nvGrpSpPr>
          <p:grpSpPr>
            <a:xfrm>
              <a:off x="4968050" y="4573150"/>
              <a:ext cx="1315625" cy="1082200"/>
              <a:chOff x="4968050" y="4573150"/>
              <a:chExt cx="1315625" cy="1082200"/>
            </a:xfrm>
          </p:grpSpPr>
          <p:sp>
            <p:nvSpPr>
              <p:cNvPr id="3670" name="Google Shape;3670;p1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1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2" name="Google Shape;3672;p1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_1_1_1_1_1_1_2">
    <p:spTree>
      <p:nvGrpSpPr>
        <p:cNvPr id="3673" name="Shape 3673"/>
        <p:cNvGrpSpPr/>
        <p:nvPr/>
      </p:nvGrpSpPr>
      <p:grpSpPr>
        <a:xfrm>
          <a:off x="0" y="0"/>
          <a:ext cx="0" cy="0"/>
          <a:chOff x="0" y="0"/>
          <a:chExt cx="0" cy="0"/>
        </a:xfrm>
      </p:grpSpPr>
      <p:sp>
        <p:nvSpPr>
          <p:cNvPr id="3674" name="Google Shape;3674;p14"/>
          <p:cNvSpPr/>
          <p:nvPr/>
        </p:nvSpPr>
        <p:spPr>
          <a:xfrm flipH="1">
            <a:off x="-238050" y="-28637"/>
            <a:ext cx="9620091" cy="5200767"/>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5" name="Google Shape;3675;p14"/>
          <p:cNvGrpSpPr/>
          <p:nvPr/>
        </p:nvGrpSpPr>
        <p:grpSpPr>
          <a:xfrm rot="-8648122">
            <a:off x="1547525" y="4510706"/>
            <a:ext cx="289456" cy="341184"/>
            <a:chOff x="4968050" y="4573150"/>
            <a:chExt cx="1315625" cy="1082200"/>
          </a:xfrm>
        </p:grpSpPr>
        <p:grpSp>
          <p:nvGrpSpPr>
            <p:cNvPr id="3676" name="Google Shape;3676;p14"/>
            <p:cNvGrpSpPr/>
            <p:nvPr/>
          </p:nvGrpSpPr>
          <p:grpSpPr>
            <a:xfrm>
              <a:off x="4968050" y="4573150"/>
              <a:ext cx="1315625" cy="1082200"/>
              <a:chOff x="4968050" y="4573150"/>
              <a:chExt cx="1315625" cy="1082200"/>
            </a:xfrm>
          </p:grpSpPr>
          <p:sp>
            <p:nvSpPr>
              <p:cNvPr id="3677" name="Google Shape;3677;p1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1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9" name="Google Shape;3679;p1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0" name="Google Shape;3680;p14"/>
          <p:cNvGrpSpPr/>
          <p:nvPr/>
        </p:nvGrpSpPr>
        <p:grpSpPr>
          <a:xfrm rot="1076661">
            <a:off x="451104" y="3841978"/>
            <a:ext cx="179776" cy="147879"/>
            <a:chOff x="4968050" y="4573150"/>
            <a:chExt cx="1315625" cy="1082200"/>
          </a:xfrm>
        </p:grpSpPr>
        <p:grpSp>
          <p:nvGrpSpPr>
            <p:cNvPr id="3681" name="Google Shape;3681;p14"/>
            <p:cNvGrpSpPr/>
            <p:nvPr/>
          </p:nvGrpSpPr>
          <p:grpSpPr>
            <a:xfrm>
              <a:off x="4968050" y="4573150"/>
              <a:ext cx="1315625" cy="1082200"/>
              <a:chOff x="4968050" y="4573150"/>
              <a:chExt cx="1315625" cy="1082200"/>
            </a:xfrm>
          </p:grpSpPr>
          <p:sp>
            <p:nvSpPr>
              <p:cNvPr id="3682" name="Google Shape;3682;p1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1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4" name="Google Shape;3684;p1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5" name="Google Shape;3685;p14"/>
          <p:cNvGrpSpPr/>
          <p:nvPr/>
        </p:nvGrpSpPr>
        <p:grpSpPr>
          <a:xfrm rot="-10035632">
            <a:off x="7954097" y="184932"/>
            <a:ext cx="435580" cy="359609"/>
            <a:chOff x="1154850" y="1916575"/>
            <a:chExt cx="1658950" cy="1369100"/>
          </a:xfrm>
        </p:grpSpPr>
        <p:sp>
          <p:nvSpPr>
            <p:cNvPr id="3686" name="Google Shape;3686;p14"/>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14"/>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8" name="Google Shape;3688;p14"/>
          <p:cNvGrpSpPr/>
          <p:nvPr/>
        </p:nvGrpSpPr>
        <p:grpSpPr>
          <a:xfrm flipH="1" rot="-1158191">
            <a:off x="7200981" y="324918"/>
            <a:ext cx="189443" cy="213160"/>
            <a:chOff x="4968050" y="4573150"/>
            <a:chExt cx="1315625" cy="1082200"/>
          </a:xfrm>
        </p:grpSpPr>
        <p:grpSp>
          <p:nvGrpSpPr>
            <p:cNvPr id="3689" name="Google Shape;3689;p14"/>
            <p:cNvGrpSpPr/>
            <p:nvPr/>
          </p:nvGrpSpPr>
          <p:grpSpPr>
            <a:xfrm>
              <a:off x="4968050" y="4573150"/>
              <a:ext cx="1315625" cy="1082200"/>
              <a:chOff x="4968050" y="4573150"/>
              <a:chExt cx="1315625" cy="1082200"/>
            </a:xfrm>
          </p:grpSpPr>
          <p:sp>
            <p:nvSpPr>
              <p:cNvPr id="3690" name="Google Shape;3690;p1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1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2" name="Google Shape;3692;p1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3" name="Google Shape;3693;p14"/>
          <p:cNvGrpSpPr/>
          <p:nvPr/>
        </p:nvGrpSpPr>
        <p:grpSpPr>
          <a:xfrm rot="-2847516">
            <a:off x="306893" y="4354573"/>
            <a:ext cx="816411" cy="653148"/>
            <a:chOff x="152425" y="47525"/>
            <a:chExt cx="7178075" cy="5742625"/>
          </a:xfrm>
        </p:grpSpPr>
        <p:sp>
          <p:nvSpPr>
            <p:cNvPr id="3694" name="Google Shape;3694;p14"/>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14"/>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14"/>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14"/>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14"/>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14"/>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14"/>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14"/>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14"/>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14"/>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14"/>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14"/>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14"/>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14"/>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14"/>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14"/>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14"/>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14"/>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14"/>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14"/>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14"/>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14"/>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14"/>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14"/>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14"/>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14"/>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14"/>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14"/>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14"/>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14"/>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14"/>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14"/>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14"/>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7" name="Google Shape;3727;p14"/>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728" name="Google Shape;3728;p14"/>
          <p:cNvSpPr/>
          <p:nvPr/>
        </p:nvSpPr>
        <p:spPr>
          <a:xfrm rot="-766048">
            <a:off x="-805875" y="6438433"/>
            <a:ext cx="239624" cy="233548"/>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14"/>
          <p:cNvSpPr/>
          <p:nvPr/>
        </p:nvSpPr>
        <p:spPr>
          <a:xfrm rot="-766048">
            <a:off x="-808580" y="6444848"/>
            <a:ext cx="159528" cy="222390"/>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14"/>
          <p:cNvSpPr/>
          <p:nvPr/>
        </p:nvSpPr>
        <p:spPr>
          <a:xfrm rot="-766048">
            <a:off x="-774677" y="6515492"/>
            <a:ext cx="220930" cy="161661"/>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14"/>
          <p:cNvSpPr/>
          <p:nvPr/>
        </p:nvSpPr>
        <p:spPr>
          <a:xfrm rot="-766048">
            <a:off x="-623174" y="6382783"/>
            <a:ext cx="10196" cy="44457"/>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14"/>
          <p:cNvSpPr/>
          <p:nvPr/>
        </p:nvSpPr>
        <p:spPr>
          <a:xfrm rot="-766048">
            <a:off x="-602062" y="6343592"/>
            <a:ext cx="21085" cy="100000"/>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3" name="Google Shape;3733;p14"/>
          <p:cNvGrpSpPr/>
          <p:nvPr/>
        </p:nvGrpSpPr>
        <p:grpSpPr>
          <a:xfrm flipH="1">
            <a:off x="8198739" y="717147"/>
            <a:ext cx="800437" cy="719489"/>
            <a:chOff x="857425" y="178550"/>
            <a:chExt cx="5911650" cy="5313800"/>
          </a:xfrm>
        </p:grpSpPr>
        <p:sp>
          <p:nvSpPr>
            <p:cNvPr id="3734" name="Google Shape;3734;p14"/>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14"/>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14"/>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14"/>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14"/>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14"/>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14"/>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14"/>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14"/>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14"/>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14"/>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14"/>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14"/>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14"/>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14"/>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14"/>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14"/>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14"/>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14"/>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14"/>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14"/>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14"/>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14"/>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14"/>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14"/>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14"/>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14"/>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14"/>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14"/>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14"/>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14"/>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14"/>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14"/>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14"/>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14"/>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14"/>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0" name="Google Shape;3770;p14"/>
          <p:cNvGrpSpPr/>
          <p:nvPr/>
        </p:nvGrpSpPr>
        <p:grpSpPr>
          <a:xfrm rot="3208316">
            <a:off x="-1181038" y="3467084"/>
            <a:ext cx="1443978" cy="1150381"/>
            <a:chOff x="498250" y="211450"/>
            <a:chExt cx="6626675" cy="5281250"/>
          </a:xfrm>
        </p:grpSpPr>
        <p:sp>
          <p:nvSpPr>
            <p:cNvPr id="3771" name="Google Shape;3771;p14"/>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14"/>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14"/>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14"/>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14"/>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14"/>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14"/>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14"/>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14"/>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14"/>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14"/>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14"/>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14"/>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14"/>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14"/>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14"/>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9_1">
    <p:spTree>
      <p:nvGrpSpPr>
        <p:cNvPr id="3787" name="Shape 3787"/>
        <p:cNvGrpSpPr/>
        <p:nvPr/>
      </p:nvGrpSpPr>
      <p:grpSpPr>
        <a:xfrm>
          <a:off x="0" y="0"/>
          <a:ext cx="0" cy="0"/>
          <a:chOff x="0" y="0"/>
          <a:chExt cx="0" cy="0"/>
        </a:xfrm>
      </p:grpSpPr>
      <p:sp>
        <p:nvSpPr>
          <p:cNvPr id="3788" name="Google Shape;3788;p15"/>
          <p:cNvSpPr/>
          <p:nvPr/>
        </p:nvSpPr>
        <p:spPr>
          <a:xfrm>
            <a:off x="-66675" y="-33244"/>
            <a:ext cx="9257945" cy="5209988"/>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15"/>
          <p:cNvSpPr txBox="1"/>
          <p:nvPr>
            <p:ph type="title"/>
          </p:nvPr>
        </p:nvSpPr>
        <p:spPr>
          <a:xfrm>
            <a:off x="891575" y="1868400"/>
            <a:ext cx="3512100" cy="62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Work Sans Medium"/>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790" name="Google Shape;3790;p15"/>
          <p:cNvSpPr txBox="1"/>
          <p:nvPr>
            <p:ph idx="2" type="title"/>
          </p:nvPr>
        </p:nvSpPr>
        <p:spPr>
          <a:xfrm>
            <a:off x="891475" y="2419200"/>
            <a:ext cx="3512100" cy="8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Work Sans"/>
              <a:buNone/>
              <a:defRPr i="0" sz="1400">
                <a:latin typeface="Lato"/>
                <a:ea typeface="Lato"/>
                <a:cs typeface="Lato"/>
                <a:sym typeface="Lat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791" name="Google Shape;3791;p15"/>
          <p:cNvGrpSpPr/>
          <p:nvPr/>
        </p:nvGrpSpPr>
        <p:grpSpPr>
          <a:xfrm>
            <a:off x="1180021" y="43457"/>
            <a:ext cx="697575" cy="627028"/>
            <a:chOff x="857425" y="178550"/>
            <a:chExt cx="5911650" cy="5313800"/>
          </a:xfrm>
        </p:grpSpPr>
        <p:sp>
          <p:nvSpPr>
            <p:cNvPr id="3792" name="Google Shape;3792;p15"/>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15"/>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15"/>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15"/>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15"/>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15"/>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15"/>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15"/>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15"/>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15"/>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15"/>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15"/>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15"/>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15"/>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15"/>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15"/>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15"/>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15"/>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15"/>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15"/>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15"/>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15"/>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15"/>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15"/>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15"/>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15"/>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15"/>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15"/>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15"/>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15"/>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15"/>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15"/>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15"/>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15"/>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15"/>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15"/>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8" name="Google Shape;3828;p15"/>
          <p:cNvGrpSpPr/>
          <p:nvPr/>
        </p:nvGrpSpPr>
        <p:grpSpPr>
          <a:xfrm rot="-5148661">
            <a:off x="8487216" y="3502449"/>
            <a:ext cx="270162" cy="318585"/>
            <a:chOff x="4968050" y="4573150"/>
            <a:chExt cx="1315625" cy="1082200"/>
          </a:xfrm>
        </p:grpSpPr>
        <p:grpSp>
          <p:nvGrpSpPr>
            <p:cNvPr id="3829" name="Google Shape;3829;p15"/>
            <p:cNvGrpSpPr/>
            <p:nvPr/>
          </p:nvGrpSpPr>
          <p:grpSpPr>
            <a:xfrm>
              <a:off x="4968050" y="4573150"/>
              <a:ext cx="1315625" cy="1082200"/>
              <a:chOff x="4968050" y="4573150"/>
              <a:chExt cx="1315625" cy="1082200"/>
            </a:xfrm>
          </p:grpSpPr>
          <p:sp>
            <p:nvSpPr>
              <p:cNvPr id="3830" name="Google Shape;3830;p1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1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2" name="Google Shape;3832;p1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3" name="Google Shape;3833;p15"/>
          <p:cNvGrpSpPr/>
          <p:nvPr/>
        </p:nvGrpSpPr>
        <p:grpSpPr>
          <a:xfrm rot="-9302487">
            <a:off x="746780" y="3911602"/>
            <a:ext cx="249742" cy="205431"/>
            <a:chOff x="4968050" y="4573150"/>
            <a:chExt cx="1315625" cy="1082200"/>
          </a:xfrm>
        </p:grpSpPr>
        <p:grpSp>
          <p:nvGrpSpPr>
            <p:cNvPr id="3834" name="Google Shape;3834;p15"/>
            <p:cNvGrpSpPr/>
            <p:nvPr/>
          </p:nvGrpSpPr>
          <p:grpSpPr>
            <a:xfrm>
              <a:off x="4968050" y="4573150"/>
              <a:ext cx="1315625" cy="1082200"/>
              <a:chOff x="4968050" y="4573150"/>
              <a:chExt cx="1315625" cy="1082200"/>
            </a:xfrm>
          </p:grpSpPr>
          <p:sp>
            <p:nvSpPr>
              <p:cNvPr id="3835" name="Google Shape;3835;p1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1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7" name="Google Shape;3837;p1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8" name="Google Shape;3838;p15"/>
          <p:cNvGrpSpPr/>
          <p:nvPr/>
        </p:nvGrpSpPr>
        <p:grpSpPr>
          <a:xfrm rot="-459653">
            <a:off x="7697788" y="4044937"/>
            <a:ext cx="1039434" cy="880526"/>
            <a:chOff x="652525" y="176550"/>
            <a:chExt cx="6269975" cy="5311425"/>
          </a:xfrm>
        </p:grpSpPr>
        <p:sp>
          <p:nvSpPr>
            <p:cNvPr id="3839" name="Google Shape;3839;p15"/>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15"/>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15"/>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952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15"/>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15"/>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5"/>
            </a:solidFill>
            <a:ln cap="flat" cmpd="sng" w="952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15"/>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15"/>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15"/>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5"/>
            </a:solidFill>
            <a:ln cap="flat" cmpd="sng" w="952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15"/>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15"/>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15"/>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15"/>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15"/>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15"/>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15"/>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15"/>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15"/>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15"/>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15"/>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15"/>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15"/>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15"/>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15"/>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15"/>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15"/>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15"/>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15"/>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15"/>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15"/>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15"/>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15"/>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15"/>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15"/>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15"/>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15"/>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15"/>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15"/>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15"/>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15"/>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15"/>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15"/>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15"/>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15"/>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15"/>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15"/>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4" name="Google Shape;3884;p15"/>
          <p:cNvGrpSpPr/>
          <p:nvPr/>
        </p:nvGrpSpPr>
        <p:grpSpPr>
          <a:xfrm flipH="1" rot="6728169">
            <a:off x="483762" y="3478461"/>
            <a:ext cx="179812" cy="147909"/>
            <a:chOff x="4968050" y="4573150"/>
            <a:chExt cx="1315625" cy="1082200"/>
          </a:xfrm>
        </p:grpSpPr>
        <p:grpSp>
          <p:nvGrpSpPr>
            <p:cNvPr id="3885" name="Google Shape;3885;p15"/>
            <p:cNvGrpSpPr/>
            <p:nvPr/>
          </p:nvGrpSpPr>
          <p:grpSpPr>
            <a:xfrm>
              <a:off x="4968050" y="4573150"/>
              <a:ext cx="1315625" cy="1082200"/>
              <a:chOff x="4968050" y="4573150"/>
              <a:chExt cx="1315625" cy="1082200"/>
            </a:xfrm>
          </p:grpSpPr>
          <p:sp>
            <p:nvSpPr>
              <p:cNvPr id="3886" name="Google Shape;3886;p1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1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88" name="Google Shape;3888;p1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9" name="Google Shape;3889;p15"/>
          <p:cNvGrpSpPr/>
          <p:nvPr/>
        </p:nvGrpSpPr>
        <p:grpSpPr>
          <a:xfrm rot="-4592604">
            <a:off x="8839841" y="4781139"/>
            <a:ext cx="179782" cy="147884"/>
            <a:chOff x="4968050" y="4573150"/>
            <a:chExt cx="1315625" cy="1082200"/>
          </a:xfrm>
        </p:grpSpPr>
        <p:grpSp>
          <p:nvGrpSpPr>
            <p:cNvPr id="3890" name="Google Shape;3890;p15"/>
            <p:cNvGrpSpPr/>
            <p:nvPr/>
          </p:nvGrpSpPr>
          <p:grpSpPr>
            <a:xfrm>
              <a:off x="4968050" y="4573150"/>
              <a:ext cx="1315625" cy="1082200"/>
              <a:chOff x="4968050" y="4573150"/>
              <a:chExt cx="1315625" cy="1082200"/>
            </a:xfrm>
          </p:grpSpPr>
          <p:sp>
            <p:nvSpPr>
              <p:cNvPr id="3891" name="Google Shape;3891;p1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1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93" name="Google Shape;3893;p1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4" name="Google Shape;3894;p15"/>
          <p:cNvGrpSpPr/>
          <p:nvPr/>
        </p:nvGrpSpPr>
        <p:grpSpPr>
          <a:xfrm flipH="1" rot="1096339">
            <a:off x="7263430" y="4501651"/>
            <a:ext cx="258737" cy="213531"/>
            <a:chOff x="1154850" y="1916575"/>
            <a:chExt cx="1658950" cy="1369100"/>
          </a:xfrm>
        </p:grpSpPr>
        <p:sp>
          <p:nvSpPr>
            <p:cNvPr id="3895" name="Google Shape;3895;p1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1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7" name="Google Shape;3897;p15"/>
          <p:cNvGrpSpPr/>
          <p:nvPr/>
        </p:nvGrpSpPr>
        <p:grpSpPr>
          <a:xfrm rot="-3817836">
            <a:off x="3089135" y="1057947"/>
            <a:ext cx="206753" cy="170070"/>
            <a:chOff x="4968050" y="4573150"/>
            <a:chExt cx="1315625" cy="1082200"/>
          </a:xfrm>
        </p:grpSpPr>
        <p:grpSp>
          <p:nvGrpSpPr>
            <p:cNvPr id="3898" name="Google Shape;3898;p15"/>
            <p:cNvGrpSpPr/>
            <p:nvPr/>
          </p:nvGrpSpPr>
          <p:grpSpPr>
            <a:xfrm>
              <a:off x="4968050" y="4573150"/>
              <a:ext cx="1315625" cy="1082200"/>
              <a:chOff x="4968050" y="4573150"/>
              <a:chExt cx="1315625" cy="1082200"/>
            </a:xfrm>
          </p:grpSpPr>
          <p:sp>
            <p:nvSpPr>
              <p:cNvPr id="3899" name="Google Shape;3899;p1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1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01" name="Google Shape;3901;p1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2" name="Google Shape;3902;p15"/>
          <p:cNvGrpSpPr/>
          <p:nvPr/>
        </p:nvGrpSpPr>
        <p:grpSpPr>
          <a:xfrm rot="-5149485">
            <a:off x="4063458" y="626737"/>
            <a:ext cx="341522" cy="402890"/>
            <a:chOff x="4968050" y="4573150"/>
            <a:chExt cx="1315625" cy="1082200"/>
          </a:xfrm>
        </p:grpSpPr>
        <p:grpSp>
          <p:nvGrpSpPr>
            <p:cNvPr id="3903" name="Google Shape;3903;p15"/>
            <p:cNvGrpSpPr/>
            <p:nvPr/>
          </p:nvGrpSpPr>
          <p:grpSpPr>
            <a:xfrm>
              <a:off x="4968050" y="4573150"/>
              <a:ext cx="1315625" cy="1082200"/>
              <a:chOff x="4968050" y="4573150"/>
              <a:chExt cx="1315625" cy="1082200"/>
            </a:xfrm>
          </p:grpSpPr>
          <p:sp>
            <p:nvSpPr>
              <p:cNvPr id="3904" name="Google Shape;3904;p1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1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06" name="Google Shape;3906;p1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7" name="Google Shape;3907;p15"/>
          <p:cNvGrpSpPr/>
          <p:nvPr/>
        </p:nvGrpSpPr>
        <p:grpSpPr>
          <a:xfrm flipH="1" rot="293598">
            <a:off x="99084" y="417124"/>
            <a:ext cx="839215" cy="1019312"/>
            <a:chOff x="1260150" y="-357200"/>
            <a:chExt cx="4971200" cy="6041600"/>
          </a:xfrm>
        </p:grpSpPr>
        <p:sp>
          <p:nvSpPr>
            <p:cNvPr id="3908" name="Google Shape;3908;p15"/>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15"/>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15"/>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15"/>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15"/>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15"/>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15"/>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15"/>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15"/>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15"/>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15"/>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15"/>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15"/>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15"/>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15"/>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15"/>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15"/>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15"/>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15"/>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15"/>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15"/>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15"/>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15"/>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15"/>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15"/>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15"/>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15"/>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15"/>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15"/>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15"/>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15"/>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15"/>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15"/>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15"/>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15"/>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15"/>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15"/>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15"/>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946" name="Shape 3946"/>
        <p:cNvGrpSpPr/>
        <p:nvPr/>
      </p:nvGrpSpPr>
      <p:grpSpPr>
        <a:xfrm>
          <a:off x="0" y="0"/>
          <a:ext cx="0" cy="0"/>
          <a:chOff x="0" y="0"/>
          <a:chExt cx="0" cy="0"/>
        </a:xfrm>
      </p:grpSpPr>
      <p:sp>
        <p:nvSpPr>
          <p:cNvPr id="3947" name="Google Shape;3947;p16"/>
          <p:cNvSpPr/>
          <p:nvPr/>
        </p:nvSpPr>
        <p:spPr>
          <a:xfrm flipH="1">
            <a:off x="-56973" y="-33444"/>
            <a:ext cx="9257945" cy="5210389"/>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16"/>
          <p:cNvSpPr txBox="1"/>
          <p:nvPr>
            <p:ph type="title"/>
          </p:nvPr>
        </p:nvSpPr>
        <p:spPr>
          <a:xfrm>
            <a:off x="720081" y="3069750"/>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49" name="Google Shape;3949;p16"/>
          <p:cNvSpPr txBox="1"/>
          <p:nvPr>
            <p:ph idx="1" type="subTitle"/>
          </p:nvPr>
        </p:nvSpPr>
        <p:spPr>
          <a:xfrm>
            <a:off x="720081" y="3703478"/>
            <a:ext cx="2336400" cy="6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50" name="Google Shape;3950;p16"/>
          <p:cNvSpPr txBox="1"/>
          <p:nvPr>
            <p:ph idx="2" type="title"/>
          </p:nvPr>
        </p:nvSpPr>
        <p:spPr>
          <a:xfrm>
            <a:off x="3403800" y="3069750"/>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51" name="Google Shape;3951;p16"/>
          <p:cNvSpPr txBox="1"/>
          <p:nvPr>
            <p:ph idx="3" type="subTitle"/>
          </p:nvPr>
        </p:nvSpPr>
        <p:spPr>
          <a:xfrm>
            <a:off x="3403800" y="3703478"/>
            <a:ext cx="2336400" cy="6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52" name="Google Shape;3952;p16"/>
          <p:cNvSpPr txBox="1"/>
          <p:nvPr>
            <p:ph idx="4" type="title"/>
          </p:nvPr>
        </p:nvSpPr>
        <p:spPr>
          <a:xfrm>
            <a:off x="6087550" y="3069750"/>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53" name="Google Shape;3953;p16"/>
          <p:cNvSpPr txBox="1"/>
          <p:nvPr>
            <p:ph idx="5" type="subTitle"/>
          </p:nvPr>
        </p:nvSpPr>
        <p:spPr>
          <a:xfrm>
            <a:off x="6087563" y="3703474"/>
            <a:ext cx="2336400" cy="6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54" name="Google Shape;3954;p16"/>
          <p:cNvSpPr/>
          <p:nvPr/>
        </p:nvSpPr>
        <p:spPr>
          <a:xfrm rot="5567974">
            <a:off x="-120539" y="-375095"/>
            <a:ext cx="20268" cy="33434"/>
          </a:xfrm>
          <a:custGeom>
            <a:rect b="b" l="l" r="r" t="t"/>
            <a:pathLst>
              <a:path extrusionOk="0" fill="none" h="1235" w="781">
                <a:moveTo>
                  <a:pt x="780" y="1"/>
                </a:moveTo>
                <a:cubicBezTo>
                  <a:pt x="472" y="379"/>
                  <a:pt x="209" y="793"/>
                  <a:pt x="1" y="12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16"/>
          <p:cNvSpPr/>
          <p:nvPr/>
        </p:nvSpPr>
        <p:spPr>
          <a:xfrm rot="5567974">
            <a:off x="-641504" y="-141960"/>
            <a:ext cx="8486" cy="38524"/>
          </a:xfrm>
          <a:custGeom>
            <a:rect b="b" l="l" r="r" t="t"/>
            <a:pathLst>
              <a:path extrusionOk="0" fill="none" h="1423" w="327">
                <a:moveTo>
                  <a:pt x="326" y="1"/>
                </a:moveTo>
                <a:cubicBezTo>
                  <a:pt x="160" y="460"/>
                  <a:pt x="51" y="938"/>
                  <a:pt x="0" y="14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16"/>
          <p:cNvSpPr/>
          <p:nvPr/>
        </p:nvSpPr>
        <p:spPr>
          <a:xfrm rot="5567974">
            <a:off x="-642644" y="-142231"/>
            <a:ext cx="17491" cy="86659"/>
          </a:xfrm>
          <a:custGeom>
            <a:rect b="b" l="l" r="r" t="t"/>
            <a:pathLst>
              <a:path extrusionOk="0" fill="none" h="3201" w="674">
                <a:moveTo>
                  <a:pt x="674" y="1"/>
                </a:moveTo>
                <a:cubicBezTo>
                  <a:pt x="385" y="1052"/>
                  <a:pt x="159" y="2121"/>
                  <a:pt x="0" y="3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16"/>
          <p:cNvSpPr/>
          <p:nvPr/>
        </p:nvSpPr>
        <p:spPr>
          <a:xfrm rot="5567974">
            <a:off x="-615653" y="-109991"/>
            <a:ext cx="18970" cy="85197"/>
          </a:xfrm>
          <a:custGeom>
            <a:rect b="b" l="l" r="r" t="t"/>
            <a:pathLst>
              <a:path extrusionOk="0" fill="none" h="3147" w="731">
                <a:moveTo>
                  <a:pt x="731" y="1"/>
                </a:moveTo>
                <a:lnTo>
                  <a:pt x="1" y="314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16"/>
          <p:cNvSpPr txBox="1"/>
          <p:nvPr>
            <p:ph idx="6"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959" name="Google Shape;3959;p16"/>
          <p:cNvGrpSpPr/>
          <p:nvPr/>
        </p:nvGrpSpPr>
        <p:grpSpPr>
          <a:xfrm rot="10003820">
            <a:off x="-431952" y="2894667"/>
            <a:ext cx="834072" cy="1475803"/>
            <a:chOff x="2368525" y="156475"/>
            <a:chExt cx="3087875" cy="5463675"/>
          </a:xfrm>
        </p:grpSpPr>
        <p:sp>
          <p:nvSpPr>
            <p:cNvPr id="3960" name="Google Shape;3960;p16"/>
            <p:cNvSpPr/>
            <p:nvPr/>
          </p:nvSpPr>
          <p:spPr>
            <a:xfrm>
              <a:off x="3024100" y="2991550"/>
              <a:ext cx="2041450" cy="2009825"/>
            </a:xfrm>
            <a:custGeom>
              <a:rect b="b" l="l" r="r" t="t"/>
              <a:pathLst>
                <a:path extrusionOk="0" h="80393" w="81658">
                  <a:moveTo>
                    <a:pt x="72995" y="46753"/>
                  </a:moveTo>
                  <a:lnTo>
                    <a:pt x="73046" y="46880"/>
                  </a:lnTo>
                  <a:cubicBezTo>
                    <a:pt x="73162" y="47242"/>
                    <a:pt x="73275" y="47596"/>
                    <a:pt x="73392" y="47958"/>
                  </a:cubicBezTo>
                  <a:cubicBezTo>
                    <a:pt x="73271" y="47600"/>
                    <a:pt x="73156" y="47238"/>
                    <a:pt x="73040" y="46884"/>
                  </a:cubicBezTo>
                  <a:lnTo>
                    <a:pt x="72995" y="46753"/>
                  </a:lnTo>
                  <a:close/>
                  <a:moveTo>
                    <a:pt x="32461" y="63315"/>
                  </a:moveTo>
                  <a:lnTo>
                    <a:pt x="32880" y="64016"/>
                  </a:lnTo>
                  <a:lnTo>
                    <a:pt x="32457" y="63317"/>
                  </a:lnTo>
                  <a:lnTo>
                    <a:pt x="32461" y="63315"/>
                  </a:lnTo>
                  <a:close/>
                  <a:moveTo>
                    <a:pt x="61197" y="1"/>
                  </a:moveTo>
                  <a:cubicBezTo>
                    <a:pt x="61180" y="1"/>
                    <a:pt x="61163" y="4"/>
                    <a:pt x="61147" y="12"/>
                  </a:cubicBezTo>
                  <a:lnTo>
                    <a:pt x="61130" y="16"/>
                  </a:lnTo>
                  <a:cubicBezTo>
                    <a:pt x="60333" y="406"/>
                    <a:pt x="57996" y="1540"/>
                    <a:pt x="54156" y="3209"/>
                  </a:cubicBezTo>
                  <a:cubicBezTo>
                    <a:pt x="49072" y="5419"/>
                    <a:pt x="41363" y="8570"/>
                    <a:pt x="31113" y="12201"/>
                  </a:cubicBezTo>
                  <a:cubicBezTo>
                    <a:pt x="20683" y="15898"/>
                    <a:pt x="12612" y="18325"/>
                    <a:pt x="7274" y="19800"/>
                  </a:cubicBezTo>
                  <a:cubicBezTo>
                    <a:pt x="3401" y="20870"/>
                    <a:pt x="968" y="21439"/>
                    <a:pt x="117" y="21631"/>
                  </a:cubicBezTo>
                  <a:lnTo>
                    <a:pt x="101" y="21637"/>
                  </a:lnTo>
                  <a:cubicBezTo>
                    <a:pt x="68" y="21649"/>
                    <a:pt x="39" y="21672"/>
                    <a:pt x="21" y="21701"/>
                  </a:cubicBezTo>
                  <a:cubicBezTo>
                    <a:pt x="5" y="21739"/>
                    <a:pt x="1" y="21784"/>
                    <a:pt x="17" y="21823"/>
                  </a:cubicBezTo>
                  <a:cubicBezTo>
                    <a:pt x="919" y="24168"/>
                    <a:pt x="1907" y="26558"/>
                    <a:pt x="2945" y="28921"/>
                  </a:cubicBezTo>
                  <a:cubicBezTo>
                    <a:pt x="12139" y="49842"/>
                    <a:pt x="18367" y="70081"/>
                    <a:pt x="21264" y="80288"/>
                  </a:cubicBezTo>
                  <a:cubicBezTo>
                    <a:pt x="21281" y="80350"/>
                    <a:pt x="21336" y="80393"/>
                    <a:pt x="21400" y="80393"/>
                  </a:cubicBezTo>
                  <a:cubicBezTo>
                    <a:pt x="21406" y="80393"/>
                    <a:pt x="21412" y="80393"/>
                    <a:pt x="21417" y="80392"/>
                  </a:cubicBezTo>
                  <a:cubicBezTo>
                    <a:pt x="22299" y="80269"/>
                    <a:pt x="24940" y="79864"/>
                    <a:pt x="29220" y="78868"/>
                  </a:cubicBezTo>
                  <a:cubicBezTo>
                    <a:pt x="34499" y="77644"/>
                    <a:pt x="42269" y="75537"/>
                    <a:pt x="52292" y="71983"/>
                  </a:cubicBezTo>
                  <a:cubicBezTo>
                    <a:pt x="62149" y="68493"/>
                    <a:pt x="69435" y="65291"/>
                    <a:pt x="74304" y="62926"/>
                  </a:cubicBezTo>
                  <a:cubicBezTo>
                    <a:pt x="78408" y="60943"/>
                    <a:pt x="80798" y="59548"/>
                    <a:pt x="81575" y="59078"/>
                  </a:cubicBezTo>
                  <a:cubicBezTo>
                    <a:pt x="81633" y="59039"/>
                    <a:pt x="81657" y="58965"/>
                    <a:pt x="81628" y="58900"/>
                  </a:cubicBezTo>
                  <a:cubicBezTo>
                    <a:pt x="77455" y="49147"/>
                    <a:pt x="69551" y="29500"/>
                    <a:pt x="63524" y="7455"/>
                  </a:cubicBezTo>
                  <a:cubicBezTo>
                    <a:pt x="62841" y="4973"/>
                    <a:pt x="62104" y="2493"/>
                    <a:pt x="61331" y="104"/>
                  </a:cubicBezTo>
                  <a:cubicBezTo>
                    <a:pt x="61317" y="63"/>
                    <a:pt x="61286" y="28"/>
                    <a:pt x="61249" y="12"/>
                  </a:cubicBezTo>
                  <a:cubicBezTo>
                    <a:pt x="61232" y="4"/>
                    <a:pt x="61214" y="1"/>
                    <a:pt x="611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16"/>
            <p:cNvSpPr/>
            <p:nvPr/>
          </p:nvSpPr>
          <p:spPr>
            <a:xfrm>
              <a:off x="3778275" y="4915475"/>
              <a:ext cx="1369625" cy="556350"/>
            </a:xfrm>
            <a:custGeom>
              <a:rect b="b" l="l" r="r" t="t"/>
              <a:pathLst>
                <a:path extrusionOk="0" h="22254" w="54785">
                  <a:moveTo>
                    <a:pt x="54559" y="1"/>
                  </a:moveTo>
                  <a:cubicBezTo>
                    <a:pt x="54540" y="1"/>
                    <a:pt x="54522" y="4"/>
                    <a:pt x="54504" y="10"/>
                  </a:cubicBezTo>
                  <a:cubicBezTo>
                    <a:pt x="54477" y="20"/>
                    <a:pt x="54453" y="37"/>
                    <a:pt x="54436" y="59"/>
                  </a:cubicBezTo>
                  <a:cubicBezTo>
                    <a:pt x="52212" y="3063"/>
                    <a:pt x="48468" y="5974"/>
                    <a:pt x="43259" y="8771"/>
                  </a:cubicBezTo>
                  <a:cubicBezTo>
                    <a:pt x="39360" y="10870"/>
                    <a:pt x="34656" y="12895"/>
                    <a:pt x="29149" y="14847"/>
                  </a:cubicBezTo>
                  <a:cubicBezTo>
                    <a:pt x="23506" y="16844"/>
                    <a:pt x="18481" y="18248"/>
                    <a:pt x="14072" y="19062"/>
                  </a:cubicBezTo>
                  <a:cubicBezTo>
                    <a:pt x="11025" y="19628"/>
                    <a:pt x="8276" y="19912"/>
                    <a:pt x="5833" y="19912"/>
                  </a:cubicBezTo>
                  <a:cubicBezTo>
                    <a:pt x="3724" y="19912"/>
                    <a:pt x="1841" y="19700"/>
                    <a:pt x="191" y="19277"/>
                  </a:cubicBezTo>
                  <a:cubicBezTo>
                    <a:pt x="179" y="19274"/>
                    <a:pt x="167" y="19272"/>
                    <a:pt x="155" y="19272"/>
                  </a:cubicBezTo>
                  <a:cubicBezTo>
                    <a:pt x="110" y="19272"/>
                    <a:pt x="68" y="19293"/>
                    <a:pt x="39" y="19330"/>
                  </a:cubicBezTo>
                  <a:cubicBezTo>
                    <a:pt x="1" y="19379"/>
                    <a:pt x="1" y="19448"/>
                    <a:pt x="37" y="19496"/>
                  </a:cubicBezTo>
                  <a:cubicBezTo>
                    <a:pt x="653" y="20392"/>
                    <a:pt x="2032" y="21930"/>
                    <a:pt x="4403" y="22147"/>
                  </a:cubicBezTo>
                  <a:cubicBezTo>
                    <a:pt x="5067" y="22210"/>
                    <a:pt x="5808" y="22253"/>
                    <a:pt x="6658" y="22253"/>
                  </a:cubicBezTo>
                  <a:cubicBezTo>
                    <a:pt x="8813" y="22253"/>
                    <a:pt x="11674" y="21976"/>
                    <a:pt x="15783" y="21038"/>
                  </a:cubicBezTo>
                  <a:lnTo>
                    <a:pt x="15789" y="21036"/>
                  </a:lnTo>
                  <a:cubicBezTo>
                    <a:pt x="19392" y="20216"/>
                    <a:pt x="23954" y="18890"/>
                    <a:pt x="29840" y="16805"/>
                  </a:cubicBezTo>
                  <a:cubicBezTo>
                    <a:pt x="35554" y="14780"/>
                    <a:pt x="39849" y="12985"/>
                    <a:pt x="43126" y="11388"/>
                  </a:cubicBezTo>
                  <a:cubicBezTo>
                    <a:pt x="48605" y="8728"/>
                    <a:pt x="51255" y="6623"/>
                    <a:pt x="52969" y="4943"/>
                  </a:cubicBezTo>
                  <a:cubicBezTo>
                    <a:pt x="54678" y="3277"/>
                    <a:pt x="54784" y="1215"/>
                    <a:pt x="54692" y="135"/>
                  </a:cubicBezTo>
                  <a:cubicBezTo>
                    <a:pt x="54686" y="76"/>
                    <a:pt x="54645" y="24"/>
                    <a:pt x="54594" y="4"/>
                  </a:cubicBezTo>
                  <a:cubicBezTo>
                    <a:pt x="54582" y="2"/>
                    <a:pt x="54571" y="1"/>
                    <a:pt x="54559"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16"/>
            <p:cNvSpPr/>
            <p:nvPr/>
          </p:nvSpPr>
          <p:spPr>
            <a:xfrm>
              <a:off x="3559300" y="4475225"/>
              <a:ext cx="1648475" cy="931175"/>
            </a:xfrm>
            <a:custGeom>
              <a:rect b="b" l="l" r="r" t="t"/>
              <a:pathLst>
                <a:path extrusionOk="0" h="37247" w="65939">
                  <a:moveTo>
                    <a:pt x="7031" y="26604"/>
                  </a:moveTo>
                  <a:cubicBezTo>
                    <a:pt x="7037" y="26682"/>
                    <a:pt x="7039" y="26759"/>
                    <a:pt x="7047" y="26835"/>
                  </a:cubicBezTo>
                  <a:cubicBezTo>
                    <a:pt x="7035" y="26759"/>
                    <a:pt x="7029" y="26682"/>
                    <a:pt x="7027" y="26606"/>
                  </a:cubicBezTo>
                  <a:lnTo>
                    <a:pt x="7031" y="26604"/>
                  </a:lnTo>
                  <a:close/>
                  <a:moveTo>
                    <a:pt x="60316" y="0"/>
                  </a:moveTo>
                  <a:cubicBezTo>
                    <a:pt x="60300" y="0"/>
                    <a:pt x="60284" y="3"/>
                    <a:pt x="60270" y="9"/>
                  </a:cubicBezTo>
                  <a:lnTo>
                    <a:pt x="60243" y="19"/>
                  </a:lnTo>
                  <a:cubicBezTo>
                    <a:pt x="59459" y="490"/>
                    <a:pt x="57068" y="1873"/>
                    <a:pt x="53007" y="3843"/>
                  </a:cubicBezTo>
                  <a:lnTo>
                    <a:pt x="53009" y="3847"/>
                  </a:lnTo>
                  <a:cubicBezTo>
                    <a:pt x="48121" y="6212"/>
                    <a:pt x="40819" y="9424"/>
                    <a:pt x="30982" y="12910"/>
                  </a:cubicBezTo>
                  <a:cubicBezTo>
                    <a:pt x="20970" y="16458"/>
                    <a:pt x="13177" y="18571"/>
                    <a:pt x="7886" y="19797"/>
                  </a:cubicBezTo>
                  <a:cubicBezTo>
                    <a:pt x="3653" y="20779"/>
                    <a:pt x="1016" y="21190"/>
                    <a:pt x="132" y="21317"/>
                  </a:cubicBezTo>
                  <a:lnTo>
                    <a:pt x="105" y="21327"/>
                  </a:lnTo>
                  <a:cubicBezTo>
                    <a:pt x="79" y="21338"/>
                    <a:pt x="52" y="21358"/>
                    <a:pt x="34" y="21383"/>
                  </a:cubicBezTo>
                  <a:cubicBezTo>
                    <a:pt x="9" y="21415"/>
                    <a:pt x="1" y="21460"/>
                    <a:pt x="13" y="21501"/>
                  </a:cubicBezTo>
                  <a:cubicBezTo>
                    <a:pt x="1190" y="25677"/>
                    <a:pt x="1803" y="28136"/>
                    <a:pt x="1814" y="28214"/>
                  </a:cubicBezTo>
                  <a:cubicBezTo>
                    <a:pt x="1810" y="28253"/>
                    <a:pt x="1484" y="32038"/>
                    <a:pt x="4821" y="34657"/>
                  </a:cubicBezTo>
                  <a:cubicBezTo>
                    <a:pt x="6619" y="36066"/>
                    <a:pt x="9610" y="37246"/>
                    <a:pt x="14578" y="37246"/>
                  </a:cubicBezTo>
                  <a:cubicBezTo>
                    <a:pt x="16433" y="37246"/>
                    <a:pt x="18565" y="37081"/>
                    <a:pt x="21013" y="36703"/>
                  </a:cubicBezTo>
                  <a:cubicBezTo>
                    <a:pt x="21015" y="36701"/>
                    <a:pt x="21016" y="36701"/>
                    <a:pt x="21017" y="36701"/>
                  </a:cubicBezTo>
                  <a:cubicBezTo>
                    <a:pt x="21018" y="36701"/>
                    <a:pt x="21019" y="36701"/>
                    <a:pt x="21019" y="36701"/>
                  </a:cubicBezTo>
                  <a:cubicBezTo>
                    <a:pt x="21021" y="36701"/>
                    <a:pt x="21022" y="36700"/>
                    <a:pt x="21023" y="36696"/>
                  </a:cubicBezTo>
                  <a:cubicBezTo>
                    <a:pt x="25489" y="36009"/>
                    <a:pt x="30997" y="34605"/>
                    <a:pt x="37816" y="32191"/>
                  </a:cubicBezTo>
                  <a:cubicBezTo>
                    <a:pt x="44250" y="29912"/>
                    <a:pt x="49213" y="27666"/>
                    <a:pt x="53031" y="25511"/>
                  </a:cubicBezTo>
                  <a:cubicBezTo>
                    <a:pt x="53032" y="25512"/>
                    <a:pt x="53033" y="25512"/>
                    <a:pt x="53034" y="25512"/>
                  </a:cubicBezTo>
                  <a:cubicBezTo>
                    <a:pt x="53040" y="25512"/>
                    <a:pt x="53042" y="25506"/>
                    <a:pt x="53047" y="25501"/>
                  </a:cubicBezTo>
                  <a:cubicBezTo>
                    <a:pt x="61432" y="20765"/>
                    <a:pt x="64284" y="16481"/>
                    <a:pt x="65002" y="13338"/>
                  </a:cubicBezTo>
                  <a:cubicBezTo>
                    <a:pt x="65939" y="9197"/>
                    <a:pt x="63302" y="6462"/>
                    <a:pt x="63248" y="6394"/>
                  </a:cubicBezTo>
                  <a:cubicBezTo>
                    <a:pt x="63238" y="6370"/>
                    <a:pt x="62164" y="4072"/>
                    <a:pt x="60448" y="84"/>
                  </a:cubicBezTo>
                  <a:cubicBezTo>
                    <a:pt x="60431" y="48"/>
                    <a:pt x="60398" y="17"/>
                    <a:pt x="60358" y="7"/>
                  </a:cubicBezTo>
                  <a:cubicBezTo>
                    <a:pt x="60344" y="2"/>
                    <a:pt x="60330" y="0"/>
                    <a:pt x="60316"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16"/>
            <p:cNvSpPr/>
            <p:nvPr/>
          </p:nvSpPr>
          <p:spPr>
            <a:xfrm>
              <a:off x="2492575" y="410175"/>
              <a:ext cx="718400" cy="386975"/>
            </a:xfrm>
            <a:custGeom>
              <a:rect b="b" l="l" r="r" t="t"/>
              <a:pathLst>
                <a:path extrusionOk="0" h="15479" w="28736">
                  <a:moveTo>
                    <a:pt x="26153" y="1"/>
                  </a:moveTo>
                  <a:cubicBezTo>
                    <a:pt x="26136" y="1"/>
                    <a:pt x="26118" y="3"/>
                    <a:pt x="26100" y="7"/>
                  </a:cubicBezTo>
                  <a:cubicBezTo>
                    <a:pt x="26090" y="13"/>
                    <a:pt x="26082" y="19"/>
                    <a:pt x="26076" y="23"/>
                  </a:cubicBezTo>
                  <a:cubicBezTo>
                    <a:pt x="25341" y="489"/>
                    <a:pt x="24066" y="1158"/>
                    <a:pt x="21877" y="2106"/>
                  </a:cubicBezTo>
                  <a:cubicBezTo>
                    <a:pt x="19893" y="2959"/>
                    <a:pt x="17155" y="4035"/>
                    <a:pt x="13374" y="5373"/>
                  </a:cubicBezTo>
                  <a:cubicBezTo>
                    <a:pt x="9424" y="6775"/>
                    <a:pt x="6539" y="7681"/>
                    <a:pt x="4434" y="8268"/>
                  </a:cubicBezTo>
                  <a:cubicBezTo>
                    <a:pt x="2298" y="8853"/>
                    <a:pt x="966" y="9113"/>
                    <a:pt x="137" y="9211"/>
                  </a:cubicBezTo>
                  <a:cubicBezTo>
                    <a:pt x="129" y="9215"/>
                    <a:pt x="119" y="9215"/>
                    <a:pt x="109" y="9217"/>
                  </a:cubicBezTo>
                  <a:cubicBezTo>
                    <a:pt x="37" y="9242"/>
                    <a:pt x="0" y="9318"/>
                    <a:pt x="17" y="9389"/>
                  </a:cubicBezTo>
                  <a:lnTo>
                    <a:pt x="1089" y="14013"/>
                  </a:lnTo>
                  <a:cubicBezTo>
                    <a:pt x="1408" y="14914"/>
                    <a:pt x="2251" y="15478"/>
                    <a:pt x="3178" y="15478"/>
                  </a:cubicBezTo>
                  <a:cubicBezTo>
                    <a:pt x="3369" y="15478"/>
                    <a:pt x="3564" y="15454"/>
                    <a:pt x="3759" y="15404"/>
                  </a:cubicBezTo>
                  <a:cubicBezTo>
                    <a:pt x="4536" y="15206"/>
                    <a:pt x="5473" y="14954"/>
                    <a:pt x="6568" y="14639"/>
                  </a:cubicBezTo>
                  <a:cubicBezTo>
                    <a:pt x="8912" y="13974"/>
                    <a:pt x="11953" y="13025"/>
                    <a:pt x="15623" y="11724"/>
                  </a:cubicBezTo>
                  <a:cubicBezTo>
                    <a:pt x="19138" y="10478"/>
                    <a:pt x="21996" y="9342"/>
                    <a:pt x="24204" y="8409"/>
                  </a:cubicBezTo>
                  <a:cubicBezTo>
                    <a:pt x="25378" y="7910"/>
                    <a:pt x="26362" y="7478"/>
                    <a:pt x="27158" y="7112"/>
                  </a:cubicBezTo>
                  <a:cubicBezTo>
                    <a:pt x="28224" y="6623"/>
                    <a:pt x="28735" y="5422"/>
                    <a:pt x="28334" y="4305"/>
                  </a:cubicBezTo>
                  <a:lnTo>
                    <a:pt x="26280" y="84"/>
                  </a:lnTo>
                  <a:cubicBezTo>
                    <a:pt x="26260" y="48"/>
                    <a:pt x="26229" y="21"/>
                    <a:pt x="26190" y="5"/>
                  </a:cubicBezTo>
                  <a:cubicBezTo>
                    <a:pt x="26178" y="2"/>
                    <a:pt x="26166" y="1"/>
                    <a:pt x="261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16"/>
            <p:cNvSpPr/>
            <p:nvPr/>
          </p:nvSpPr>
          <p:spPr>
            <a:xfrm>
              <a:off x="2580500" y="591750"/>
              <a:ext cx="1972850" cy="2934150"/>
            </a:xfrm>
            <a:custGeom>
              <a:rect b="b" l="l" r="r" t="t"/>
              <a:pathLst>
                <a:path extrusionOk="0" h="117366" w="78914">
                  <a:moveTo>
                    <a:pt x="9436" y="40164"/>
                  </a:moveTo>
                  <a:cubicBezTo>
                    <a:pt x="9630" y="40796"/>
                    <a:pt x="9810" y="41424"/>
                    <a:pt x="9974" y="42061"/>
                  </a:cubicBezTo>
                  <a:cubicBezTo>
                    <a:pt x="9804" y="41431"/>
                    <a:pt x="9622" y="40798"/>
                    <a:pt x="9432" y="40166"/>
                  </a:cubicBezTo>
                  <a:lnTo>
                    <a:pt x="9436" y="40164"/>
                  </a:lnTo>
                  <a:close/>
                  <a:moveTo>
                    <a:pt x="57930" y="63631"/>
                  </a:moveTo>
                  <a:lnTo>
                    <a:pt x="57975" y="63762"/>
                  </a:lnTo>
                  <a:lnTo>
                    <a:pt x="58812" y="65176"/>
                  </a:lnTo>
                  <a:lnTo>
                    <a:pt x="57971" y="63764"/>
                  </a:lnTo>
                  <a:lnTo>
                    <a:pt x="57930" y="63631"/>
                  </a:lnTo>
                  <a:close/>
                  <a:moveTo>
                    <a:pt x="62605" y="68838"/>
                  </a:moveTo>
                  <a:lnTo>
                    <a:pt x="62648" y="68963"/>
                  </a:lnTo>
                  <a:cubicBezTo>
                    <a:pt x="62814" y="69184"/>
                    <a:pt x="62973" y="69406"/>
                    <a:pt x="63133" y="69630"/>
                  </a:cubicBezTo>
                  <a:lnTo>
                    <a:pt x="63133" y="69630"/>
                  </a:lnTo>
                  <a:cubicBezTo>
                    <a:pt x="62972" y="69405"/>
                    <a:pt x="62809" y="69185"/>
                    <a:pt x="62642" y="68963"/>
                  </a:cubicBezTo>
                  <a:lnTo>
                    <a:pt x="62605" y="68838"/>
                  </a:lnTo>
                  <a:close/>
                  <a:moveTo>
                    <a:pt x="65312" y="72997"/>
                  </a:moveTo>
                  <a:cubicBezTo>
                    <a:pt x="65789" y="73807"/>
                    <a:pt x="66233" y="74630"/>
                    <a:pt x="66660" y="75458"/>
                  </a:cubicBezTo>
                  <a:cubicBezTo>
                    <a:pt x="66231" y="74628"/>
                    <a:pt x="65783" y="73809"/>
                    <a:pt x="65312" y="72997"/>
                  </a:cubicBezTo>
                  <a:close/>
                  <a:moveTo>
                    <a:pt x="16382" y="100069"/>
                  </a:moveTo>
                  <a:cubicBezTo>
                    <a:pt x="16402" y="100173"/>
                    <a:pt x="16429" y="100280"/>
                    <a:pt x="16451" y="100382"/>
                  </a:cubicBezTo>
                  <a:cubicBezTo>
                    <a:pt x="16423" y="100282"/>
                    <a:pt x="16402" y="100173"/>
                    <a:pt x="16378" y="100071"/>
                  </a:cubicBezTo>
                  <a:lnTo>
                    <a:pt x="16382" y="100069"/>
                  </a:lnTo>
                  <a:close/>
                  <a:moveTo>
                    <a:pt x="24002" y="0"/>
                  </a:moveTo>
                  <a:cubicBezTo>
                    <a:pt x="23985" y="0"/>
                    <a:pt x="23968" y="3"/>
                    <a:pt x="23952" y="9"/>
                  </a:cubicBezTo>
                  <a:lnTo>
                    <a:pt x="23931" y="15"/>
                  </a:lnTo>
                  <a:lnTo>
                    <a:pt x="23856" y="62"/>
                  </a:lnTo>
                  <a:cubicBezTo>
                    <a:pt x="23825" y="80"/>
                    <a:pt x="23796" y="101"/>
                    <a:pt x="23764" y="113"/>
                  </a:cubicBezTo>
                  <a:cubicBezTo>
                    <a:pt x="22837" y="537"/>
                    <a:pt x="21652" y="1062"/>
                    <a:pt x="20216" y="1660"/>
                  </a:cubicBezTo>
                  <a:cubicBezTo>
                    <a:pt x="18096" y="2546"/>
                    <a:pt x="15418" y="3591"/>
                    <a:pt x="12200" y="4729"/>
                  </a:cubicBezTo>
                  <a:cubicBezTo>
                    <a:pt x="8849" y="5915"/>
                    <a:pt x="6015" y="6811"/>
                    <a:pt x="3765" y="7468"/>
                  </a:cubicBezTo>
                  <a:cubicBezTo>
                    <a:pt x="2390" y="7869"/>
                    <a:pt x="1238" y="8182"/>
                    <a:pt x="309" y="8417"/>
                  </a:cubicBezTo>
                  <a:cubicBezTo>
                    <a:pt x="276" y="8430"/>
                    <a:pt x="240" y="8430"/>
                    <a:pt x="207" y="8434"/>
                  </a:cubicBezTo>
                  <a:lnTo>
                    <a:pt x="119" y="8448"/>
                  </a:lnTo>
                  <a:lnTo>
                    <a:pt x="98" y="8454"/>
                  </a:lnTo>
                  <a:cubicBezTo>
                    <a:pt x="72" y="8469"/>
                    <a:pt x="45" y="8485"/>
                    <a:pt x="27" y="8512"/>
                  </a:cubicBezTo>
                  <a:cubicBezTo>
                    <a:pt x="6" y="8544"/>
                    <a:pt x="0" y="8583"/>
                    <a:pt x="13" y="8622"/>
                  </a:cubicBezTo>
                  <a:cubicBezTo>
                    <a:pt x="727" y="11611"/>
                    <a:pt x="7055" y="38374"/>
                    <a:pt x="8174" y="57213"/>
                  </a:cubicBezTo>
                  <a:cubicBezTo>
                    <a:pt x="8378" y="60656"/>
                    <a:pt x="8487" y="64061"/>
                    <a:pt x="8599" y="67350"/>
                  </a:cubicBezTo>
                  <a:cubicBezTo>
                    <a:pt x="9078" y="81617"/>
                    <a:pt x="9575" y="96376"/>
                    <a:pt x="17554" y="117271"/>
                  </a:cubicBezTo>
                  <a:cubicBezTo>
                    <a:pt x="17575" y="117328"/>
                    <a:pt x="17632" y="117366"/>
                    <a:pt x="17692" y="117366"/>
                  </a:cubicBezTo>
                  <a:cubicBezTo>
                    <a:pt x="17701" y="117366"/>
                    <a:pt x="17711" y="117365"/>
                    <a:pt x="17720" y="117363"/>
                  </a:cubicBezTo>
                  <a:cubicBezTo>
                    <a:pt x="18563" y="117173"/>
                    <a:pt x="20993" y="116606"/>
                    <a:pt x="24893" y="115526"/>
                  </a:cubicBezTo>
                  <a:cubicBezTo>
                    <a:pt x="30214" y="114061"/>
                    <a:pt x="38271" y="111639"/>
                    <a:pt x="48759" y="107923"/>
                  </a:cubicBezTo>
                  <a:cubicBezTo>
                    <a:pt x="59062" y="104273"/>
                    <a:pt x="66759" y="101125"/>
                    <a:pt x="71824" y="98923"/>
                  </a:cubicBezTo>
                  <a:cubicBezTo>
                    <a:pt x="75689" y="97243"/>
                    <a:pt x="78023" y="96106"/>
                    <a:pt x="78815" y="95717"/>
                  </a:cubicBezTo>
                  <a:cubicBezTo>
                    <a:pt x="78883" y="95682"/>
                    <a:pt x="78913" y="95607"/>
                    <a:pt x="78887" y="95539"/>
                  </a:cubicBezTo>
                  <a:cubicBezTo>
                    <a:pt x="71939" y="74286"/>
                    <a:pt x="63031" y="62504"/>
                    <a:pt x="54422" y="51116"/>
                  </a:cubicBezTo>
                  <a:cubicBezTo>
                    <a:pt x="52439" y="48489"/>
                    <a:pt x="50381" y="45776"/>
                    <a:pt x="48370" y="42969"/>
                  </a:cubicBezTo>
                  <a:cubicBezTo>
                    <a:pt x="37381" y="27631"/>
                    <a:pt x="25451" y="2853"/>
                    <a:pt x="24124" y="80"/>
                  </a:cubicBezTo>
                  <a:cubicBezTo>
                    <a:pt x="24107" y="44"/>
                    <a:pt x="24081" y="15"/>
                    <a:pt x="24042" y="5"/>
                  </a:cubicBezTo>
                  <a:cubicBezTo>
                    <a:pt x="24028" y="2"/>
                    <a:pt x="24015" y="0"/>
                    <a:pt x="24002"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16"/>
            <p:cNvSpPr/>
            <p:nvPr/>
          </p:nvSpPr>
          <p:spPr>
            <a:xfrm>
              <a:off x="2426500" y="241850"/>
              <a:ext cx="738275" cy="393250"/>
            </a:xfrm>
            <a:custGeom>
              <a:rect b="b" l="l" r="r" t="t"/>
              <a:pathLst>
                <a:path extrusionOk="0" h="15730" w="29531">
                  <a:moveTo>
                    <a:pt x="23623" y="1"/>
                  </a:moveTo>
                  <a:cubicBezTo>
                    <a:pt x="22500" y="1"/>
                    <a:pt x="21283" y="147"/>
                    <a:pt x="20079" y="371"/>
                  </a:cubicBezTo>
                  <a:cubicBezTo>
                    <a:pt x="17589" y="825"/>
                    <a:pt x="15166" y="1613"/>
                    <a:pt x="13755" y="2112"/>
                  </a:cubicBezTo>
                  <a:cubicBezTo>
                    <a:pt x="13067" y="2355"/>
                    <a:pt x="12646" y="2521"/>
                    <a:pt x="12619" y="2531"/>
                  </a:cubicBezTo>
                  <a:cubicBezTo>
                    <a:pt x="12597" y="2539"/>
                    <a:pt x="12169" y="2672"/>
                    <a:pt x="11490" y="2912"/>
                  </a:cubicBezTo>
                  <a:cubicBezTo>
                    <a:pt x="9990" y="3442"/>
                    <a:pt x="7412" y="4442"/>
                    <a:pt x="5086" y="5758"/>
                  </a:cubicBezTo>
                  <a:lnTo>
                    <a:pt x="5080" y="5762"/>
                  </a:lnTo>
                  <a:cubicBezTo>
                    <a:pt x="2985" y="6942"/>
                    <a:pt x="1107" y="8380"/>
                    <a:pt x="399" y="9964"/>
                  </a:cubicBezTo>
                  <a:cubicBezTo>
                    <a:pt x="4" y="10840"/>
                    <a:pt x="0" y="11674"/>
                    <a:pt x="387" y="12505"/>
                  </a:cubicBezTo>
                  <a:lnTo>
                    <a:pt x="1477" y="15603"/>
                  </a:lnTo>
                  <a:cubicBezTo>
                    <a:pt x="1494" y="15652"/>
                    <a:pt x="1534" y="15686"/>
                    <a:pt x="1584" y="15699"/>
                  </a:cubicBezTo>
                  <a:cubicBezTo>
                    <a:pt x="1661" y="15715"/>
                    <a:pt x="1782" y="15729"/>
                    <a:pt x="1968" y="15729"/>
                  </a:cubicBezTo>
                  <a:cubicBezTo>
                    <a:pt x="2469" y="15729"/>
                    <a:pt x="3442" y="15625"/>
                    <a:pt x="5315" y="15171"/>
                  </a:cubicBezTo>
                  <a:cubicBezTo>
                    <a:pt x="7461" y="14649"/>
                    <a:pt x="10786" y="13659"/>
                    <a:pt x="15923" y="11840"/>
                  </a:cubicBezTo>
                  <a:cubicBezTo>
                    <a:pt x="20842" y="10097"/>
                    <a:pt x="23986" y="8808"/>
                    <a:pt x="25997" y="7869"/>
                  </a:cubicBezTo>
                  <a:cubicBezTo>
                    <a:pt x="28606" y="6660"/>
                    <a:pt x="29306" y="6046"/>
                    <a:pt x="29492" y="5815"/>
                  </a:cubicBezTo>
                  <a:cubicBezTo>
                    <a:pt x="29523" y="5774"/>
                    <a:pt x="29531" y="5721"/>
                    <a:pt x="29516" y="5672"/>
                  </a:cubicBezTo>
                  <a:lnTo>
                    <a:pt x="28426" y="2613"/>
                  </a:lnTo>
                  <a:cubicBezTo>
                    <a:pt x="28191" y="1698"/>
                    <a:pt x="27663" y="1040"/>
                    <a:pt x="26808" y="608"/>
                  </a:cubicBezTo>
                  <a:cubicBezTo>
                    <a:pt x="25950" y="173"/>
                    <a:pt x="24843" y="1"/>
                    <a:pt x="236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16"/>
            <p:cNvSpPr/>
            <p:nvPr/>
          </p:nvSpPr>
          <p:spPr>
            <a:xfrm>
              <a:off x="2368525" y="301700"/>
              <a:ext cx="457300" cy="360875"/>
            </a:xfrm>
            <a:custGeom>
              <a:rect b="b" l="l" r="r" t="t"/>
              <a:pathLst>
                <a:path extrusionOk="0" fill="none" h="14435" w="18292">
                  <a:moveTo>
                    <a:pt x="14895" y="0"/>
                  </a:moveTo>
                  <a:cubicBezTo>
                    <a:pt x="14895" y="0"/>
                    <a:pt x="1" y="4589"/>
                    <a:pt x="2581" y="10183"/>
                  </a:cubicBezTo>
                  <a:lnTo>
                    <a:pt x="3708" y="13380"/>
                  </a:lnTo>
                  <a:cubicBezTo>
                    <a:pt x="3708" y="13380"/>
                    <a:pt x="4602" y="14434"/>
                    <a:pt x="18291" y="958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16"/>
            <p:cNvSpPr/>
            <p:nvPr/>
          </p:nvSpPr>
          <p:spPr>
            <a:xfrm>
              <a:off x="2487700" y="638000"/>
              <a:ext cx="396750" cy="168450"/>
            </a:xfrm>
            <a:custGeom>
              <a:rect b="b" l="l" r="r" t="t"/>
              <a:pathLst>
                <a:path extrusionOk="0" fill="none" h="6738" w="15870">
                  <a:moveTo>
                    <a:pt x="1" y="0"/>
                  </a:moveTo>
                  <a:lnTo>
                    <a:pt x="1141" y="4914"/>
                  </a:lnTo>
                  <a:cubicBezTo>
                    <a:pt x="1556" y="6081"/>
                    <a:pt x="2792" y="6737"/>
                    <a:pt x="3991" y="6430"/>
                  </a:cubicBezTo>
                  <a:cubicBezTo>
                    <a:pt x="6290" y="5839"/>
                    <a:pt x="10374" y="4693"/>
                    <a:pt x="15869" y="274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16"/>
            <p:cNvSpPr/>
            <p:nvPr/>
          </p:nvSpPr>
          <p:spPr>
            <a:xfrm>
              <a:off x="2575425" y="800550"/>
              <a:ext cx="1930350" cy="4819600"/>
            </a:xfrm>
            <a:custGeom>
              <a:rect b="b" l="l" r="r" t="t"/>
              <a:pathLst>
                <a:path extrusionOk="0" fill="none" h="192784" w="77214">
                  <a:moveTo>
                    <a:pt x="1" y="0"/>
                  </a:moveTo>
                  <a:cubicBezTo>
                    <a:pt x="1" y="0"/>
                    <a:pt x="7039" y="28749"/>
                    <a:pt x="8229" y="48867"/>
                  </a:cubicBezTo>
                  <a:cubicBezTo>
                    <a:pt x="9422" y="68987"/>
                    <a:pt x="7487" y="86395"/>
                    <a:pt x="20761" y="116618"/>
                  </a:cubicBezTo>
                  <a:cubicBezTo>
                    <a:pt x="34037" y="146842"/>
                    <a:pt x="41021" y="175183"/>
                    <a:pt x="41021" y="175183"/>
                  </a:cubicBezTo>
                  <a:cubicBezTo>
                    <a:pt x="41021" y="175183"/>
                    <a:pt x="39184" y="192784"/>
                    <a:pt x="77214" y="179311"/>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16"/>
            <p:cNvSpPr/>
            <p:nvPr/>
          </p:nvSpPr>
          <p:spPr>
            <a:xfrm>
              <a:off x="3554000" y="4794600"/>
              <a:ext cx="778650" cy="211100"/>
            </a:xfrm>
            <a:custGeom>
              <a:rect b="b" l="l" r="r" t="t"/>
              <a:pathLst>
                <a:path extrusionOk="0" fill="none" h="8444" w="31146">
                  <a:moveTo>
                    <a:pt x="0" y="8444"/>
                  </a:moveTo>
                  <a:cubicBezTo>
                    <a:pt x="0" y="8444"/>
                    <a:pt x="11015" y="7132"/>
                    <a:pt x="3114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16"/>
            <p:cNvSpPr/>
            <p:nvPr/>
          </p:nvSpPr>
          <p:spPr>
            <a:xfrm>
              <a:off x="3018075" y="3293250"/>
              <a:ext cx="782625" cy="237450"/>
            </a:xfrm>
            <a:custGeom>
              <a:rect b="b" l="l" r="r" t="t"/>
              <a:pathLst>
                <a:path extrusionOk="0" fill="none" h="9498" w="31305">
                  <a:moveTo>
                    <a:pt x="0" y="9497"/>
                  </a:moveTo>
                  <a:cubicBezTo>
                    <a:pt x="0" y="9497"/>
                    <a:pt x="11175" y="7130"/>
                    <a:pt x="3130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16"/>
            <p:cNvSpPr/>
            <p:nvPr/>
          </p:nvSpPr>
          <p:spPr>
            <a:xfrm>
              <a:off x="2740900" y="156475"/>
              <a:ext cx="427875" cy="384775"/>
            </a:xfrm>
            <a:custGeom>
              <a:rect b="b" l="l" r="r" t="t"/>
              <a:pathLst>
                <a:path extrusionOk="0" fill="none" h="15391" w="17115">
                  <a:moveTo>
                    <a:pt x="0" y="5809"/>
                  </a:moveTo>
                  <a:cubicBezTo>
                    <a:pt x="0" y="5809"/>
                    <a:pt x="14463" y="1"/>
                    <a:pt x="15979" y="5969"/>
                  </a:cubicBezTo>
                  <a:lnTo>
                    <a:pt x="17114" y="9160"/>
                  </a:lnTo>
                  <a:cubicBezTo>
                    <a:pt x="17114" y="9160"/>
                    <a:pt x="17084" y="10541"/>
                    <a:pt x="3394" y="1539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16"/>
            <p:cNvSpPr/>
            <p:nvPr/>
          </p:nvSpPr>
          <p:spPr>
            <a:xfrm>
              <a:off x="2884325" y="403575"/>
              <a:ext cx="330525" cy="303125"/>
            </a:xfrm>
            <a:custGeom>
              <a:rect b="b" l="l" r="r" t="t"/>
              <a:pathLst>
                <a:path extrusionOk="0" fill="none" h="12125" w="13221">
                  <a:moveTo>
                    <a:pt x="10600" y="1"/>
                  </a:moveTo>
                  <a:lnTo>
                    <a:pt x="12809" y="4538"/>
                  </a:lnTo>
                  <a:cubicBezTo>
                    <a:pt x="13221" y="5705"/>
                    <a:pt x="12677" y="6996"/>
                    <a:pt x="11549" y="7509"/>
                  </a:cubicBezTo>
                  <a:cubicBezTo>
                    <a:pt x="9391" y="8499"/>
                    <a:pt x="5495" y="10179"/>
                    <a:pt x="0" y="1212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16"/>
            <p:cNvSpPr/>
            <p:nvPr/>
          </p:nvSpPr>
          <p:spPr>
            <a:xfrm>
              <a:off x="3183525" y="585100"/>
              <a:ext cx="2272875" cy="4698250"/>
            </a:xfrm>
            <a:custGeom>
              <a:rect b="b" l="l" r="r" t="t"/>
              <a:pathLst>
                <a:path extrusionOk="0" fill="none" h="187930" w="90915">
                  <a:moveTo>
                    <a:pt x="1" y="1"/>
                  </a:moveTo>
                  <a:cubicBezTo>
                    <a:pt x="1" y="1"/>
                    <a:pt x="12628" y="26765"/>
                    <a:pt x="24370" y="43151"/>
                  </a:cubicBezTo>
                  <a:cubicBezTo>
                    <a:pt x="36109" y="59537"/>
                    <a:pt x="48573" y="71843"/>
                    <a:pt x="57282" y="103680"/>
                  </a:cubicBezTo>
                  <a:cubicBezTo>
                    <a:pt x="65994" y="135517"/>
                    <a:pt x="78410" y="161938"/>
                    <a:pt x="78410" y="161938"/>
                  </a:cubicBezTo>
                  <a:cubicBezTo>
                    <a:pt x="78410" y="161938"/>
                    <a:pt x="90915" y="174457"/>
                    <a:pt x="52890" y="1879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16"/>
            <p:cNvSpPr/>
            <p:nvPr/>
          </p:nvSpPr>
          <p:spPr>
            <a:xfrm>
              <a:off x="4332625" y="4468525"/>
              <a:ext cx="737825" cy="326150"/>
            </a:xfrm>
            <a:custGeom>
              <a:rect b="b" l="l" r="r" t="t"/>
              <a:pathLst>
                <a:path extrusionOk="0" fill="none" h="13046" w="29513">
                  <a:moveTo>
                    <a:pt x="29513" y="1"/>
                  </a:moveTo>
                  <a:cubicBezTo>
                    <a:pt x="29513" y="1"/>
                    <a:pt x="20126" y="5915"/>
                    <a:pt x="0" y="1304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16"/>
            <p:cNvSpPr/>
            <p:nvPr/>
          </p:nvSpPr>
          <p:spPr>
            <a:xfrm>
              <a:off x="3800725" y="2985025"/>
              <a:ext cx="757525" cy="308250"/>
            </a:xfrm>
            <a:custGeom>
              <a:rect b="b" l="l" r="r" t="t"/>
              <a:pathLst>
                <a:path extrusionOk="0" fill="none" h="12330" w="30301">
                  <a:moveTo>
                    <a:pt x="30301" y="1"/>
                  </a:moveTo>
                  <a:cubicBezTo>
                    <a:pt x="30301" y="1"/>
                    <a:pt x="20128" y="5199"/>
                    <a:pt x="1" y="123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16"/>
            <p:cNvSpPr/>
            <p:nvPr/>
          </p:nvSpPr>
          <p:spPr>
            <a:xfrm>
              <a:off x="3766975" y="5339025"/>
              <a:ext cx="758500" cy="141750"/>
            </a:xfrm>
            <a:custGeom>
              <a:rect b="b" l="l" r="r" t="t"/>
              <a:pathLst>
                <a:path extrusionOk="0" fill="none" h="5670" w="30340">
                  <a:moveTo>
                    <a:pt x="0" y="2026"/>
                  </a:moveTo>
                  <a:cubicBezTo>
                    <a:pt x="0" y="2026"/>
                    <a:pt x="1392" y="5035"/>
                    <a:pt x="4841" y="5352"/>
                  </a:cubicBezTo>
                  <a:cubicBezTo>
                    <a:pt x="8292" y="5669"/>
                    <a:pt x="14365" y="5659"/>
                    <a:pt x="30339"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16"/>
            <p:cNvSpPr/>
            <p:nvPr/>
          </p:nvSpPr>
          <p:spPr>
            <a:xfrm>
              <a:off x="4525450" y="4900825"/>
              <a:ext cx="641525" cy="438225"/>
            </a:xfrm>
            <a:custGeom>
              <a:rect b="b" l="l" r="r" t="t"/>
              <a:pathLst>
                <a:path extrusionOk="0" fill="none" h="17529" w="25661">
                  <a:moveTo>
                    <a:pt x="24848" y="1"/>
                  </a:moveTo>
                  <a:cubicBezTo>
                    <a:pt x="24848" y="1"/>
                    <a:pt x="25660" y="3217"/>
                    <a:pt x="23181" y="5635"/>
                  </a:cubicBezTo>
                  <a:cubicBezTo>
                    <a:pt x="20699" y="8056"/>
                    <a:pt x="15973" y="11871"/>
                    <a:pt x="0" y="1752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16"/>
            <p:cNvSpPr/>
            <p:nvPr/>
          </p:nvSpPr>
          <p:spPr>
            <a:xfrm>
              <a:off x="3211450" y="2450025"/>
              <a:ext cx="8575" cy="48350"/>
            </a:xfrm>
            <a:custGeom>
              <a:rect b="b" l="l" r="r" t="t"/>
              <a:pathLst>
                <a:path extrusionOk="0" fill="none" h="1934" w="343">
                  <a:moveTo>
                    <a:pt x="342" y="1934"/>
                  </a:moveTo>
                  <a:cubicBezTo>
                    <a:pt x="228" y="1289"/>
                    <a:pt x="115" y="64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16"/>
            <p:cNvSpPr/>
            <p:nvPr/>
          </p:nvSpPr>
          <p:spPr>
            <a:xfrm>
              <a:off x="2989975" y="3093450"/>
              <a:ext cx="23150" cy="77475"/>
            </a:xfrm>
            <a:custGeom>
              <a:rect b="b" l="l" r="r" t="t"/>
              <a:pathLst>
                <a:path extrusionOk="0" fill="none" h="3099" w="926">
                  <a:moveTo>
                    <a:pt x="926" y="3098"/>
                  </a:moveTo>
                  <a:cubicBezTo>
                    <a:pt x="533" y="2094"/>
                    <a:pt x="224" y="1057"/>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16"/>
            <p:cNvSpPr/>
            <p:nvPr/>
          </p:nvSpPr>
          <p:spPr>
            <a:xfrm>
              <a:off x="4029875" y="2185725"/>
              <a:ext cx="20950" cy="35425"/>
            </a:xfrm>
            <a:custGeom>
              <a:rect b="b" l="l" r="r" t="t"/>
              <a:pathLst>
                <a:path extrusionOk="0" fill="none" h="1417" w="838">
                  <a:moveTo>
                    <a:pt x="837" y="1417"/>
                  </a:moveTo>
                  <a:cubicBezTo>
                    <a:pt x="559" y="944"/>
                    <a:pt x="279" y="473"/>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16"/>
            <p:cNvSpPr/>
            <p:nvPr/>
          </p:nvSpPr>
          <p:spPr>
            <a:xfrm>
              <a:off x="3656750" y="5132900"/>
              <a:ext cx="25550" cy="124450"/>
            </a:xfrm>
            <a:custGeom>
              <a:rect b="b" l="l" r="r" t="t"/>
              <a:pathLst>
                <a:path extrusionOk="0" fill="none" h="4978" w="1022">
                  <a:moveTo>
                    <a:pt x="1021" y="4978"/>
                  </a:moveTo>
                  <a:cubicBezTo>
                    <a:pt x="356" y="4409"/>
                    <a:pt x="88" y="3495"/>
                    <a:pt x="43" y="2621"/>
                  </a:cubicBezTo>
                  <a:cubicBezTo>
                    <a:pt x="0" y="1745"/>
                    <a:pt x="142" y="874"/>
                    <a:pt x="14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16"/>
            <p:cNvSpPr/>
            <p:nvPr/>
          </p:nvSpPr>
          <p:spPr>
            <a:xfrm>
              <a:off x="3735000" y="5140300"/>
              <a:ext cx="10200" cy="35325"/>
            </a:xfrm>
            <a:custGeom>
              <a:rect b="b" l="l" r="r" t="t"/>
              <a:pathLst>
                <a:path extrusionOk="0" fill="none" h="1413" w="408">
                  <a:moveTo>
                    <a:pt x="408" y="1412"/>
                  </a:moveTo>
                  <a:cubicBezTo>
                    <a:pt x="156" y="983"/>
                    <a:pt x="17" y="496"/>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16"/>
            <p:cNvSpPr/>
            <p:nvPr/>
          </p:nvSpPr>
          <p:spPr>
            <a:xfrm>
              <a:off x="5065050" y="4645050"/>
              <a:ext cx="63050" cy="169775"/>
            </a:xfrm>
            <a:custGeom>
              <a:rect b="b" l="l" r="r" t="t"/>
              <a:pathLst>
                <a:path extrusionOk="0" fill="none" h="6791" w="2522">
                  <a:moveTo>
                    <a:pt x="2045" y="6791"/>
                  </a:moveTo>
                  <a:cubicBezTo>
                    <a:pt x="2521" y="4376"/>
                    <a:pt x="1732" y="1749"/>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16"/>
            <p:cNvSpPr/>
            <p:nvPr/>
          </p:nvSpPr>
          <p:spPr>
            <a:xfrm>
              <a:off x="5024350" y="4666775"/>
              <a:ext cx="19700" cy="31625"/>
            </a:xfrm>
            <a:custGeom>
              <a:rect b="b" l="l" r="r" t="t"/>
              <a:pathLst>
                <a:path extrusionOk="0" fill="none" h="1265" w="788">
                  <a:moveTo>
                    <a:pt x="788" y="1265"/>
                  </a:moveTo>
                  <a:cubicBezTo>
                    <a:pt x="524" y="841"/>
                    <a:pt x="262" y="42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16"/>
            <p:cNvSpPr/>
            <p:nvPr/>
          </p:nvSpPr>
          <p:spPr>
            <a:xfrm>
              <a:off x="3319625" y="3661450"/>
              <a:ext cx="10825" cy="30475"/>
            </a:xfrm>
            <a:custGeom>
              <a:rect b="b" l="l" r="r" t="t"/>
              <a:pathLst>
                <a:path extrusionOk="0" fill="none" h="1219" w="433">
                  <a:moveTo>
                    <a:pt x="432" y="1218"/>
                  </a:moveTo>
                  <a:cubicBezTo>
                    <a:pt x="289" y="811"/>
                    <a:pt x="146" y="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16"/>
            <p:cNvSpPr/>
            <p:nvPr/>
          </p:nvSpPr>
          <p:spPr>
            <a:xfrm>
              <a:off x="3670825" y="3952250"/>
              <a:ext cx="26775" cy="63325"/>
            </a:xfrm>
            <a:custGeom>
              <a:rect b="b" l="l" r="r" t="t"/>
              <a:pathLst>
                <a:path extrusionOk="0" fill="none" h="2533" w="1071">
                  <a:moveTo>
                    <a:pt x="1070" y="2533"/>
                  </a:moveTo>
                  <a:cubicBezTo>
                    <a:pt x="612" y="1735"/>
                    <a:pt x="252" y="88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16"/>
            <p:cNvSpPr/>
            <p:nvPr/>
          </p:nvSpPr>
          <p:spPr>
            <a:xfrm>
              <a:off x="4246625" y="3281725"/>
              <a:ext cx="9400" cy="26625"/>
            </a:xfrm>
            <a:custGeom>
              <a:rect b="b" l="l" r="r" t="t"/>
              <a:pathLst>
                <a:path extrusionOk="0" fill="none" h="1065" w="376">
                  <a:moveTo>
                    <a:pt x="375" y="1065"/>
                  </a:moveTo>
                  <a:cubicBezTo>
                    <a:pt x="251" y="711"/>
                    <a:pt x="126" y="355"/>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8" name="Google Shape;3988;p16"/>
          <p:cNvGrpSpPr/>
          <p:nvPr/>
        </p:nvGrpSpPr>
        <p:grpSpPr>
          <a:xfrm rot="971812">
            <a:off x="298897" y="4471168"/>
            <a:ext cx="832403" cy="625846"/>
            <a:chOff x="-164800" y="149925"/>
            <a:chExt cx="7188525" cy="5404725"/>
          </a:xfrm>
        </p:grpSpPr>
        <p:sp>
          <p:nvSpPr>
            <p:cNvPr id="3989" name="Google Shape;3989;p16"/>
            <p:cNvSpPr/>
            <p:nvPr/>
          </p:nvSpPr>
          <p:spPr>
            <a:xfrm>
              <a:off x="1892125" y="4673500"/>
              <a:ext cx="3140500" cy="792625"/>
            </a:xfrm>
            <a:custGeom>
              <a:rect b="b" l="l" r="r" t="t"/>
              <a:pathLst>
                <a:path extrusionOk="0" h="31705" w="125620">
                  <a:moveTo>
                    <a:pt x="450" y="0"/>
                  </a:moveTo>
                  <a:cubicBezTo>
                    <a:pt x="355" y="0"/>
                    <a:pt x="365" y="455"/>
                    <a:pt x="367" y="565"/>
                  </a:cubicBezTo>
                  <a:cubicBezTo>
                    <a:pt x="1" y="8145"/>
                    <a:pt x="4189" y="15037"/>
                    <a:pt x="11031" y="18114"/>
                  </a:cubicBezTo>
                  <a:cubicBezTo>
                    <a:pt x="17184" y="20887"/>
                    <a:pt x="25856" y="24148"/>
                    <a:pt x="36842" y="26791"/>
                  </a:cubicBezTo>
                  <a:cubicBezTo>
                    <a:pt x="43807" y="28463"/>
                    <a:pt x="51697" y="29897"/>
                    <a:pt x="60476" y="30783"/>
                  </a:cubicBezTo>
                  <a:cubicBezTo>
                    <a:pt x="66962" y="31437"/>
                    <a:pt x="73031" y="31705"/>
                    <a:pt x="78642" y="31705"/>
                  </a:cubicBezTo>
                  <a:cubicBezTo>
                    <a:pt x="81284" y="31705"/>
                    <a:pt x="83824" y="31645"/>
                    <a:pt x="86258" y="31539"/>
                  </a:cubicBezTo>
                  <a:cubicBezTo>
                    <a:pt x="96740" y="31067"/>
                    <a:pt x="105248" y="29679"/>
                    <a:pt x="111493" y="28276"/>
                  </a:cubicBezTo>
                  <a:cubicBezTo>
                    <a:pt x="118829" y="26634"/>
                    <a:pt x="124311" y="20703"/>
                    <a:pt x="125471" y="13201"/>
                  </a:cubicBezTo>
                  <a:cubicBezTo>
                    <a:pt x="125486" y="13051"/>
                    <a:pt x="125435" y="12896"/>
                    <a:pt x="125314" y="12804"/>
                  </a:cubicBezTo>
                  <a:cubicBezTo>
                    <a:pt x="125574" y="12615"/>
                    <a:pt x="125619" y="12556"/>
                    <a:pt x="125571" y="12556"/>
                  </a:cubicBezTo>
                  <a:cubicBezTo>
                    <a:pt x="125491" y="12556"/>
                    <a:pt x="125156" y="12716"/>
                    <a:pt x="125107" y="12716"/>
                  </a:cubicBezTo>
                  <a:cubicBezTo>
                    <a:pt x="125107" y="12716"/>
                    <a:pt x="125106" y="12716"/>
                    <a:pt x="125105" y="12716"/>
                  </a:cubicBezTo>
                  <a:cubicBezTo>
                    <a:pt x="125093" y="12716"/>
                    <a:pt x="125080" y="12715"/>
                    <a:pt x="125068" y="12715"/>
                  </a:cubicBezTo>
                  <a:cubicBezTo>
                    <a:pt x="125002" y="12715"/>
                    <a:pt x="124942" y="12727"/>
                    <a:pt x="124883" y="12762"/>
                  </a:cubicBezTo>
                  <a:cubicBezTo>
                    <a:pt x="114122" y="17460"/>
                    <a:pt x="102273" y="20364"/>
                    <a:pt x="89478" y="21435"/>
                  </a:cubicBezTo>
                  <a:cubicBezTo>
                    <a:pt x="85558" y="21776"/>
                    <a:pt x="81555" y="21946"/>
                    <a:pt x="77469" y="21946"/>
                  </a:cubicBezTo>
                  <a:cubicBezTo>
                    <a:pt x="72264" y="21946"/>
                    <a:pt x="66926" y="21670"/>
                    <a:pt x="61455" y="21118"/>
                  </a:cubicBezTo>
                  <a:cubicBezTo>
                    <a:pt x="52210" y="20190"/>
                    <a:pt x="43509" y="18567"/>
                    <a:pt x="35357" y="16241"/>
                  </a:cubicBezTo>
                  <a:cubicBezTo>
                    <a:pt x="22472" y="12605"/>
                    <a:pt x="10994" y="7258"/>
                    <a:pt x="1016" y="248"/>
                  </a:cubicBezTo>
                  <a:cubicBezTo>
                    <a:pt x="958" y="207"/>
                    <a:pt x="892" y="187"/>
                    <a:pt x="822" y="178"/>
                  </a:cubicBezTo>
                  <a:cubicBezTo>
                    <a:pt x="808" y="177"/>
                    <a:pt x="794" y="176"/>
                    <a:pt x="781" y="176"/>
                  </a:cubicBezTo>
                  <a:cubicBezTo>
                    <a:pt x="717" y="176"/>
                    <a:pt x="662" y="187"/>
                    <a:pt x="602" y="224"/>
                  </a:cubicBezTo>
                  <a:cubicBezTo>
                    <a:pt x="533" y="62"/>
                    <a:pt x="485" y="0"/>
                    <a:pt x="450" y="0"/>
                  </a:cubicBezTo>
                  <a:close/>
                </a:path>
              </a:pathLst>
            </a:custGeom>
            <a:solidFill>
              <a:srgbClr val="111B2E"/>
            </a:solidFill>
            <a:ln cap="flat" cmpd="sng" w="18950">
              <a:solidFill>
                <a:srgbClr val="111B2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16"/>
            <p:cNvSpPr/>
            <p:nvPr/>
          </p:nvSpPr>
          <p:spPr>
            <a:xfrm>
              <a:off x="720125" y="248125"/>
              <a:ext cx="6191675" cy="2416775"/>
            </a:xfrm>
            <a:custGeom>
              <a:rect b="b" l="l" r="r" t="t"/>
              <a:pathLst>
                <a:path extrusionOk="0" h="96671" w="247667">
                  <a:moveTo>
                    <a:pt x="70257" y="8447"/>
                  </a:moveTo>
                  <a:cubicBezTo>
                    <a:pt x="87262" y="8447"/>
                    <a:pt x="106965" y="9406"/>
                    <a:pt x="127220" y="11453"/>
                  </a:cubicBezTo>
                  <a:cubicBezTo>
                    <a:pt x="154548" y="14217"/>
                    <a:pt x="180500" y="18726"/>
                    <a:pt x="199958" y="23609"/>
                  </a:cubicBezTo>
                  <a:cubicBezTo>
                    <a:pt x="220835" y="28854"/>
                    <a:pt x="234209" y="34559"/>
                    <a:pt x="233752" y="39082"/>
                  </a:cubicBezTo>
                  <a:cubicBezTo>
                    <a:pt x="233260" y="43953"/>
                    <a:pt x="215723" y="46744"/>
                    <a:pt x="189800" y="47090"/>
                  </a:cubicBezTo>
                  <a:cubicBezTo>
                    <a:pt x="188016" y="47114"/>
                    <a:pt x="186192" y="47126"/>
                    <a:pt x="184331" y="47126"/>
                  </a:cubicBezTo>
                  <a:cubicBezTo>
                    <a:pt x="166708" y="47126"/>
                    <a:pt x="145777" y="46072"/>
                    <a:pt x="123940" y="43861"/>
                  </a:cubicBezTo>
                  <a:cubicBezTo>
                    <a:pt x="100176" y="41458"/>
                    <a:pt x="77763" y="37938"/>
                    <a:pt x="59652" y="34024"/>
                  </a:cubicBezTo>
                  <a:lnTo>
                    <a:pt x="59635" y="34024"/>
                  </a:lnTo>
                  <a:cubicBezTo>
                    <a:pt x="33824" y="28462"/>
                    <a:pt x="16794" y="22119"/>
                    <a:pt x="17295" y="17187"/>
                  </a:cubicBezTo>
                  <a:cubicBezTo>
                    <a:pt x="17760" y="12568"/>
                    <a:pt x="32612" y="9636"/>
                    <a:pt x="54875" y="8735"/>
                  </a:cubicBezTo>
                  <a:cubicBezTo>
                    <a:pt x="59681" y="8544"/>
                    <a:pt x="64832" y="8447"/>
                    <a:pt x="70257" y="8447"/>
                  </a:cubicBezTo>
                  <a:close/>
                  <a:moveTo>
                    <a:pt x="32789" y="53864"/>
                  </a:moveTo>
                  <a:lnTo>
                    <a:pt x="32804" y="53866"/>
                  </a:lnTo>
                  <a:lnTo>
                    <a:pt x="32935" y="58682"/>
                  </a:lnTo>
                  <a:lnTo>
                    <a:pt x="32789" y="53864"/>
                  </a:lnTo>
                  <a:close/>
                  <a:moveTo>
                    <a:pt x="66659" y="0"/>
                  </a:moveTo>
                  <a:cubicBezTo>
                    <a:pt x="60252" y="0"/>
                    <a:pt x="54218" y="126"/>
                    <a:pt x="48620" y="366"/>
                  </a:cubicBezTo>
                  <a:cubicBezTo>
                    <a:pt x="22264" y="1502"/>
                    <a:pt x="5573" y="5147"/>
                    <a:pt x="5086" y="9968"/>
                  </a:cubicBezTo>
                  <a:cubicBezTo>
                    <a:pt x="4875" y="10898"/>
                    <a:pt x="1" y="33042"/>
                    <a:pt x="59" y="61640"/>
                  </a:cubicBezTo>
                  <a:cubicBezTo>
                    <a:pt x="47" y="61773"/>
                    <a:pt x="115" y="61894"/>
                    <a:pt x="207" y="61974"/>
                  </a:cubicBezTo>
                  <a:cubicBezTo>
                    <a:pt x="2096" y="63399"/>
                    <a:pt x="13642" y="71550"/>
                    <a:pt x="41210" y="79690"/>
                  </a:cubicBezTo>
                  <a:cubicBezTo>
                    <a:pt x="59439" y="85068"/>
                    <a:pt x="84662" y="90470"/>
                    <a:pt x="118727" y="93917"/>
                  </a:cubicBezTo>
                  <a:lnTo>
                    <a:pt x="118894" y="93932"/>
                  </a:lnTo>
                  <a:cubicBezTo>
                    <a:pt x="138330" y="95898"/>
                    <a:pt x="155078" y="96671"/>
                    <a:pt x="169395" y="96671"/>
                  </a:cubicBezTo>
                  <a:cubicBezTo>
                    <a:pt x="180921" y="96671"/>
                    <a:pt x="190872" y="96170"/>
                    <a:pt x="199384" y="95388"/>
                  </a:cubicBezTo>
                  <a:cubicBezTo>
                    <a:pt x="226944" y="92875"/>
                    <a:pt x="239437" y="87403"/>
                    <a:pt x="241520" y="86398"/>
                  </a:cubicBezTo>
                  <a:cubicBezTo>
                    <a:pt x="241642" y="86344"/>
                    <a:pt x="241719" y="86235"/>
                    <a:pt x="241751" y="86105"/>
                  </a:cubicBezTo>
                  <a:cubicBezTo>
                    <a:pt x="247666" y="57427"/>
                    <a:pt x="247158" y="34787"/>
                    <a:pt x="247158" y="34619"/>
                  </a:cubicBezTo>
                  <a:cubicBezTo>
                    <a:pt x="247628" y="29818"/>
                    <a:pt x="232545" y="23008"/>
                    <a:pt x="207744" y="16698"/>
                  </a:cubicBezTo>
                  <a:cubicBezTo>
                    <a:pt x="186910" y="11371"/>
                    <a:pt x="159170" y="6417"/>
                    <a:pt x="128046" y="3268"/>
                  </a:cubicBezTo>
                  <a:cubicBezTo>
                    <a:pt x="105573" y="994"/>
                    <a:pt x="84645" y="0"/>
                    <a:pt x="66659" y="0"/>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16"/>
            <p:cNvSpPr/>
            <p:nvPr/>
          </p:nvSpPr>
          <p:spPr>
            <a:xfrm>
              <a:off x="1161950" y="477650"/>
              <a:ext cx="5390275" cy="929175"/>
            </a:xfrm>
            <a:custGeom>
              <a:rect b="b" l="l" r="r" t="t"/>
              <a:pathLst>
                <a:path extrusionOk="0" h="37167" w="215611">
                  <a:moveTo>
                    <a:pt x="52716" y="1"/>
                  </a:moveTo>
                  <a:cubicBezTo>
                    <a:pt x="47364" y="1"/>
                    <a:pt x="42370" y="103"/>
                    <a:pt x="37759" y="293"/>
                  </a:cubicBezTo>
                  <a:cubicBezTo>
                    <a:pt x="14370" y="1262"/>
                    <a:pt x="812" y="4472"/>
                    <a:pt x="443" y="8089"/>
                  </a:cubicBezTo>
                  <a:cubicBezTo>
                    <a:pt x="0" y="12495"/>
                    <a:pt x="17604" y="19077"/>
                    <a:pt x="45976" y="24896"/>
                  </a:cubicBezTo>
                  <a:cubicBezTo>
                    <a:pt x="62815" y="28348"/>
                    <a:pt x="83447" y="31538"/>
                    <a:pt x="106352" y="33854"/>
                  </a:cubicBezTo>
                  <a:cubicBezTo>
                    <a:pt x="129056" y="36150"/>
                    <a:pt x="149752" y="37167"/>
                    <a:pt x="166847" y="37167"/>
                  </a:cubicBezTo>
                  <a:cubicBezTo>
                    <a:pt x="168165" y="37167"/>
                    <a:pt x="169462" y="37161"/>
                    <a:pt x="170737" y="37149"/>
                  </a:cubicBezTo>
                  <a:cubicBezTo>
                    <a:pt x="170738" y="37149"/>
                    <a:pt x="170739" y="37149"/>
                    <a:pt x="170741" y="37149"/>
                  </a:cubicBezTo>
                  <a:cubicBezTo>
                    <a:pt x="170756" y="37149"/>
                    <a:pt x="170784" y="37139"/>
                    <a:pt x="170798" y="37139"/>
                  </a:cubicBezTo>
                  <a:cubicBezTo>
                    <a:pt x="170800" y="37139"/>
                    <a:pt x="170801" y="37139"/>
                    <a:pt x="170802" y="37139"/>
                  </a:cubicBezTo>
                  <a:cubicBezTo>
                    <a:pt x="197735" y="36897"/>
                    <a:pt x="214829" y="34043"/>
                    <a:pt x="215255" y="29818"/>
                  </a:cubicBezTo>
                  <a:cubicBezTo>
                    <a:pt x="215611" y="26306"/>
                    <a:pt x="203741" y="20703"/>
                    <a:pt x="182355" y="15237"/>
                  </a:cubicBezTo>
                  <a:cubicBezTo>
                    <a:pt x="164298" y="10625"/>
                    <a:pt x="139479" y="6131"/>
                    <a:pt x="109462" y="3096"/>
                  </a:cubicBezTo>
                  <a:cubicBezTo>
                    <a:pt x="87833" y="910"/>
                    <a:pt x="68684" y="1"/>
                    <a:pt x="52716" y="1"/>
                  </a:cubicBezTo>
                  <a:close/>
                </a:path>
              </a:pathLst>
            </a:custGeom>
            <a:solidFill>
              <a:srgbClr val="0B111E"/>
            </a:solidFill>
            <a:ln cap="flat" cmpd="sng" w="19050">
              <a:solidFill>
                <a:srgbClr val="0B111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16"/>
            <p:cNvSpPr/>
            <p:nvPr/>
          </p:nvSpPr>
          <p:spPr>
            <a:xfrm>
              <a:off x="721650" y="1821825"/>
              <a:ext cx="6046200" cy="1654825"/>
            </a:xfrm>
            <a:custGeom>
              <a:rect b="b" l="l" r="r" t="t"/>
              <a:pathLst>
                <a:path extrusionOk="0" h="66193" w="241848">
                  <a:moveTo>
                    <a:pt x="49" y="1"/>
                  </a:moveTo>
                  <a:cubicBezTo>
                    <a:pt x="17" y="1"/>
                    <a:pt x="52" y="103"/>
                    <a:pt x="223" y="414"/>
                  </a:cubicBezTo>
                  <a:cubicBezTo>
                    <a:pt x="85" y="482"/>
                    <a:pt x="1" y="625"/>
                    <a:pt x="3" y="775"/>
                  </a:cubicBezTo>
                  <a:cubicBezTo>
                    <a:pt x="102" y="11303"/>
                    <a:pt x="890" y="21502"/>
                    <a:pt x="2338" y="31088"/>
                  </a:cubicBezTo>
                  <a:cubicBezTo>
                    <a:pt x="2362" y="31190"/>
                    <a:pt x="2421" y="31296"/>
                    <a:pt x="2496" y="31354"/>
                  </a:cubicBezTo>
                  <a:cubicBezTo>
                    <a:pt x="4346" y="32839"/>
                    <a:pt x="15708" y="41340"/>
                    <a:pt x="41953" y="49647"/>
                  </a:cubicBezTo>
                  <a:cubicBezTo>
                    <a:pt x="59351" y="55158"/>
                    <a:pt x="83290" y="60596"/>
                    <a:pt x="115338" y="63840"/>
                  </a:cubicBezTo>
                  <a:lnTo>
                    <a:pt x="115505" y="63854"/>
                  </a:lnTo>
                  <a:cubicBezTo>
                    <a:pt x="131973" y="65520"/>
                    <a:pt x="146463" y="66192"/>
                    <a:pt x="159124" y="66192"/>
                  </a:cubicBezTo>
                  <a:cubicBezTo>
                    <a:pt x="171888" y="66192"/>
                    <a:pt x="182793" y="65509"/>
                    <a:pt x="191995" y="64475"/>
                  </a:cubicBezTo>
                  <a:cubicBezTo>
                    <a:pt x="218218" y="61529"/>
                    <a:pt x="230609" y="55712"/>
                    <a:pt x="232683" y="54654"/>
                  </a:cubicBezTo>
                  <a:cubicBezTo>
                    <a:pt x="232787" y="54615"/>
                    <a:pt x="232847" y="54521"/>
                    <a:pt x="232889" y="54424"/>
                  </a:cubicBezTo>
                  <a:cubicBezTo>
                    <a:pt x="236229" y="45325"/>
                    <a:pt x="239039" y="35492"/>
                    <a:pt x="241266" y="25196"/>
                  </a:cubicBezTo>
                  <a:cubicBezTo>
                    <a:pt x="241297" y="25051"/>
                    <a:pt x="241847" y="24164"/>
                    <a:pt x="241740" y="24055"/>
                  </a:cubicBezTo>
                  <a:cubicBezTo>
                    <a:pt x="241738" y="24054"/>
                    <a:pt x="241735" y="24053"/>
                    <a:pt x="241731" y="24053"/>
                  </a:cubicBezTo>
                  <a:cubicBezTo>
                    <a:pt x="241620" y="24053"/>
                    <a:pt x="240986" y="24695"/>
                    <a:pt x="240899" y="24695"/>
                  </a:cubicBezTo>
                  <a:cubicBezTo>
                    <a:pt x="240899" y="24695"/>
                    <a:pt x="240898" y="24695"/>
                    <a:pt x="240897" y="24695"/>
                  </a:cubicBezTo>
                  <a:cubicBezTo>
                    <a:pt x="240882" y="24693"/>
                    <a:pt x="240867" y="24692"/>
                    <a:pt x="240852" y="24692"/>
                  </a:cubicBezTo>
                  <a:cubicBezTo>
                    <a:pt x="240792" y="24692"/>
                    <a:pt x="240731" y="24707"/>
                    <a:pt x="240677" y="24738"/>
                  </a:cubicBezTo>
                  <a:cubicBezTo>
                    <a:pt x="235999" y="26817"/>
                    <a:pt x="223405" y="31325"/>
                    <a:pt x="199151" y="33457"/>
                  </a:cubicBezTo>
                  <a:cubicBezTo>
                    <a:pt x="190975" y="34185"/>
                    <a:pt x="181475" y="34640"/>
                    <a:pt x="170506" y="34640"/>
                  </a:cubicBezTo>
                  <a:cubicBezTo>
                    <a:pt x="155948" y="34640"/>
                    <a:pt x="138802" y="33838"/>
                    <a:pt x="118729" y="31807"/>
                  </a:cubicBezTo>
                  <a:cubicBezTo>
                    <a:pt x="84487" y="28346"/>
                    <a:pt x="59296" y="23082"/>
                    <a:pt x="41113" y="17771"/>
                  </a:cubicBezTo>
                  <a:cubicBezTo>
                    <a:pt x="16742" y="10657"/>
                    <a:pt x="4916" y="3474"/>
                    <a:pt x="655" y="443"/>
                  </a:cubicBezTo>
                  <a:cubicBezTo>
                    <a:pt x="596" y="402"/>
                    <a:pt x="531" y="378"/>
                    <a:pt x="461" y="373"/>
                  </a:cubicBezTo>
                  <a:cubicBezTo>
                    <a:pt x="407" y="367"/>
                    <a:pt x="109" y="1"/>
                    <a:pt x="49" y="1"/>
                  </a:cubicBezTo>
                  <a:close/>
                </a:path>
              </a:pathLst>
            </a:custGeom>
            <a:solidFill>
              <a:schemeClr val="dk2"/>
            </a:solidFill>
            <a:ln cap="flat" cmpd="sng" w="9525">
              <a:solidFill>
                <a:srgbClr val="F4942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16"/>
            <p:cNvSpPr/>
            <p:nvPr/>
          </p:nvSpPr>
          <p:spPr>
            <a:xfrm>
              <a:off x="776525" y="2624675"/>
              <a:ext cx="5769525" cy="2576975"/>
            </a:xfrm>
            <a:custGeom>
              <a:rect b="b" l="l" r="r" t="t"/>
              <a:pathLst>
                <a:path extrusionOk="0" h="103079" w="230781">
                  <a:moveTo>
                    <a:pt x="152" y="1"/>
                  </a:moveTo>
                  <a:cubicBezTo>
                    <a:pt x="148" y="1"/>
                    <a:pt x="146" y="2"/>
                    <a:pt x="143" y="3"/>
                  </a:cubicBezTo>
                  <a:cubicBezTo>
                    <a:pt x="0" y="88"/>
                    <a:pt x="490" y="1159"/>
                    <a:pt x="521" y="1328"/>
                  </a:cubicBezTo>
                  <a:cubicBezTo>
                    <a:pt x="4201" y="23792"/>
                    <a:pt x="11589" y="42874"/>
                    <a:pt x="22471" y="58083"/>
                  </a:cubicBezTo>
                  <a:cubicBezTo>
                    <a:pt x="36231" y="77295"/>
                    <a:pt x="55587" y="90474"/>
                    <a:pt x="80194" y="97414"/>
                  </a:cubicBezTo>
                  <a:cubicBezTo>
                    <a:pt x="80211" y="97414"/>
                    <a:pt x="80231" y="97419"/>
                    <a:pt x="80243" y="97436"/>
                  </a:cubicBezTo>
                  <a:cubicBezTo>
                    <a:pt x="88314" y="99703"/>
                    <a:pt x="96955" y="101305"/>
                    <a:pt x="106163" y="102240"/>
                  </a:cubicBezTo>
                  <a:cubicBezTo>
                    <a:pt x="111687" y="102799"/>
                    <a:pt x="117061" y="103078"/>
                    <a:pt x="122286" y="103078"/>
                  </a:cubicBezTo>
                  <a:cubicBezTo>
                    <a:pt x="126613" y="103078"/>
                    <a:pt x="130838" y="102887"/>
                    <a:pt x="134959" y="102504"/>
                  </a:cubicBezTo>
                  <a:cubicBezTo>
                    <a:pt x="159427" y="100260"/>
                    <a:pt x="180204" y="91309"/>
                    <a:pt x="196999" y="75738"/>
                  </a:cubicBezTo>
                  <a:cubicBezTo>
                    <a:pt x="210691" y="63020"/>
                    <a:pt x="221752" y="45801"/>
                    <a:pt x="229870" y="24548"/>
                  </a:cubicBezTo>
                  <a:cubicBezTo>
                    <a:pt x="229921" y="24386"/>
                    <a:pt x="230781" y="23419"/>
                    <a:pt x="230665" y="23298"/>
                  </a:cubicBezTo>
                  <a:cubicBezTo>
                    <a:pt x="230662" y="23296"/>
                    <a:pt x="230658" y="23295"/>
                    <a:pt x="230652" y="23295"/>
                  </a:cubicBezTo>
                  <a:cubicBezTo>
                    <a:pt x="230516" y="23295"/>
                    <a:pt x="229618" y="23976"/>
                    <a:pt x="229512" y="23976"/>
                  </a:cubicBezTo>
                  <a:cubicBezTo>
                    <a:pt x="229511" y="23976"/>
                    <a:pt x="229510" y="23976"/>
                    <a:pt x="229509" y="23976"/>
                  </a:cubicBezTo>
                  <a:cubicBezTo>
                    <a:pt x="229497" y="23975"/>
                    <a:pt x="229484" y="23974"/>
                    <a:pt x="229472" y="23974"/>
                  </a:cubicBezTo>
                  <a:cubicBezTo>
                    <a:pt x="229413" y="23974"/>
                    <a:pt x="229357" y="23992"/>
                    <a:pt x="229303" y="24022"/>
                  </a:cubicBezTo>
                  <a:cubicBezTo>
                    <a:pt x="224504" y="26154"/>
                    <a:pt x="212016" y="30774"/>
                    <a:pt x="189526" y="33252"/>
                  </a:cubicBezTo>
                  <a:cubicBezTo>
                    <a:pt x="180415" y="34265"/>
                    <a:pt x="169662" y="34924"/>
                    <a:pt x="157118" y="34924"/>
                  </a:cubicBezTo>
                  <a:cubicBezTo>
                    <a:pt x="144380" y="34924"/>
                    <a:pt x="129795" y="34245"/>
                    <a:pt x="113208" y="32566"/>
                  </a:cubicBezTo>
                  <a:cubicBezTo>
                    <a:pt x="81229" y="29332"/>
                    <a:pt x="57297" y="23962"/>
                    <a:pt x="39850" y="18463"/>
                  </a:cubicBezTo>
                  <a:cubicBezTo>
                    <a:pt x="17297" y="11360"/>
                    <a:pt x="5533" y="4054"/>
                    <a:pt x="1163" y="926"/>
                  </a:cubicBezTo>
                  <a:cubicBezTo>
                    <a:pt x="1112" y="878"/>
                    <a:pt x="1042" y="846"/>
                    <a:pt x="972" y="842"/>
                  </a:cubicBezTo>
                  <a:cubicBezTo>
                    <a:pt x="880" y="830"/>
                    <a:pt x="257" y="1"/>
                    <a:pt x="152" y="1"/>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16"/>
            <p:cNvSpPr/>
            <p:nvPr/>
          </p:nvSpPr>
          <p:spPr>
            <a:xfrm>
              <a:off x="1161950" y="484975"/>
              <a:ext cx="1149425" cy="615075"/>
            </a:xfrm>
            <a:custGeom>
              <a:rect b="b" l="l" r="r" t="t"/>
              <a:pathLst>
                <a:path extrusionOk="0" h="24603" w="45977">
                  <a:moveTo>
                    <a:pt x="37759" y="0"/>
                  </a:moveTo>
                  <a:cubicBezTo>
                    <a:pt x="14370" y="969"/>
                    <a:pt x="812" y="4179"/>
                    <a:pt x="443" y="7796"/>
                  </a:cubicBezTo>
                  <a:cubicBezTo>
                    <a:pt x="0" y="12202"/>
                    <a:pt x="17604" y="18784"/>
                    <a:pt x="45976" y="24603"/>
                  </a:cubicBezTo>
                  <a:cubicBezTo>
                    <a:pt x="4799" y="12536"/>
                    <a:pt x="37759" y="0"/>
                    <a:pt x="37759" y="0"/>
                  </a:cubicBezTo>
                  <a:close/>
                </a:path>
              </a:pathLst>
            </a:custGeom>
            <a:solidFill>
              <a:srgbClr val="070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16"/>
            <p:cNvSpPr/>
            <p:nvPr/>
          </p:nvSpPr>
          <p:spPr>
            <a:xfrm>
              <a:off x="1142975" y="394250"/>
              <a:ext cx="5430575" cy="1090875"/>
            </a:xfrm>
            <a:custGeom>
              <a:rect b="b" l="l" r="r" t="t"/>
              <a:pathLst>
                <a:path extrusionOk="0" fill="none" h="43635" w="217223">
                  <a:moveTo>
                    <a:pt x="216431" y="33191"/>
                  </a:moveTo>
                  <a:cubicBezTo>
                    <a:pt x="215636" y="41037"/>
                    <a:pt x="166607" y="43634"/>
                    <a:pt x="107063" y="37609"/>
                  </a:cubicBezTo>
                  <a:cubicBezTo>
                    <a:pt x="47518" y="31582"/>
                    <a:pt x="1" y="19223"/>
                    <a:pt x="795" y="11376"/>
                  </a:cubicBezTo>
                  <a:cubicBezTo>
                    <a:pt x="1587" y="3530"/>
                    <a:pt x="50713" y="0"/>
                    <a:pt x="110258" y="6022"/>
                  </a:cubicBezTo>
                  <a:cubicBezTo>
                    <a:pt x="169803" y="12045"/>
                    <a:pt x="217223" y="25344"/>
                    <a:pt x="216431" y="33191"/>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16"/>
            <p:cNvSpPr/>
            <p:nvPr/>
          </p:nvSpPr>
          <p:spPr>
            <a:xfrm>
              <a:off x="-164800" y="149925"/>
              <a:ext cx="7188525" cy="5404725"/>
            </a:xfrm>
            <a:custGeom>
              <a:rect b="b" l="l" r="r" t="t"/>
              <a:pathLst>
                <a:path extrusionOk="0" fill="none" h="216189" w="287541">
                  <a:moveTo>
                    <a:pt x="143770" y="201646"/>
                  </a:moveTo>
                  <a:cubicBezTo>
                    <a:pt x="287540" y="216188"/>
                    <a:pt x="282966" y="38480"/>
                    <a:pt x="282966" y="38480"/>
                  </a:cubicBezTo>
                  <a:cubicBezTo>
                    <a:pt x="283914" y="29117"/>
                    <a:pt x="230556" y="13572"/>
                    <a:pt x="163480" y="6786"/>
                  </a:cubicBezTo>
                  <a:cubicBezTo>
                    <a:pt x="96406" y="1"/>
                    <a:pt x="41016" y="4545"/>
                    <a:pt x="40071" y="13908"/>
                  </a:cubicBezTo>
                  <a:cubicBezTo>
                    <a:pt x="40071" y="13908"/>
                    <a:pt x="1" y="187102"/>
                    <a:pt x="143770" y="201646"/>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16"/>
            <p:cNvSpPr/>
            <p:nvPr/>
          </p:nvSpPr>
          <p:spPr>
            <a:xfrm>
              <a:off x="1872200" y="4653875"/>
              <a:ext cx="3171000" cy="856675"/>
            </a:xfrm>
            <a:custGeom>
              <a:rect b="b" l="l" r="r" t="t"/>
              <a:pathLst>
                <a:path extrusionOk="0" fill="none" h="34267" w="126840">
                  <a:moveTo>
                    <a:pt x="126840" y="12748"/>
                  </a:moveTo>
                  <a:lnTo>
                    <a:pt x="126808" y="13077"/>
                  </a:lnTo>
                  <a:cubicBezTo>
                    <a:pt x="125999" y="21064"/>
                    <a:pt x="120214" y="27704"/>
                    <a:pt x="112385" y="29461"/>
                  </a:cubicBezTo>
                  <a:cubicBezTo>
                    <a:pt x="101363" y="31932"/>
                    <a:pt x="83817" y="34267"/>
                    <a:pt x="61275" y="31985"/>
                  </a:cubicBezTo>
                  <a:lnTo>
                    <a:pt x="61227" y="31980"/>
                  </a:lnTo>
                  <a:cubicBezTo>
                    <a:pt x="38686" y="29698"/>
                    <a:pt x="21966" y="23901"/>
                    <a:pt x="11660" y="19272"/>
                  </a:cubicBezTo>
                  <a:cubicBezTo>
                    <a:pt x="4337" y="15982"/>
                    <a:pt x="1" y="8317"/>
                    <a:pt x="808" y="333"/>
                  </a:cubicBezTo>
                  <a:lnTo>
                    <a:pt x="842" y="1"/>
                  </a:ln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16"/>
            <p:cNvSpPr/>
            <p:nvPr/>
          </p:nvSpPr>
          <p:spPr>
            <a:xfrm>
              <a:off x="708625" y="1797475"/>
              <a:ext cx="2982225" cy="809300"/>
            </a:xfrm>
            <a:custGeom>
              <a:rect b="b" l="l" r="r" t="t"/>
              <a:pathLst>
                <a:path extrusionOk="0" fill="none" h="32372" w="119289">
                  <a:moveTo>
                    <a:pt x="1" y="0"/>
                  </a:moveTo>
                  <a:cubicBezTo>
                    <a:pt x="1" y="0"/>
                    <a:pt x="27009" y="23038"/>
                    <a:pt x="119289" y="3237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16"/>
            <p:cNvSpPr/>
            <p:nvPr/>
          </p:nvSpPr>
          <p:spPr>
            <a:xfrm>
              <a:off x="768575" y="2606400"/>
              <a:ext cx="2839125" cy="822225"/>
            </a:xfrm>
            <a:custGeom>
              <a:rect b="b" l="l" r="r" t="t"/>
              <a:pathLst>
                <a:path extrusionOk="0" fill="none" h="32889" w="113565">
                  <a:moveTo>
                    <a:pt x="1" y="0"/>
                  </a:moveTo>
                  <a:cubicBezTo>
                    <a:pt x="1" y="0"/>
                    <a:pt x="27222" y="24155"/>
                    <a:pt x="113565" y="328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16"/>
            <p:cNvSpPr/>
            <p:nvPr/>
          </p:nvSpPr>
          <p:spPr>
            <a:xfrm>
              <a:off x="3691425" y="2411150"/>
              <a:ext cx="3083850" cy="429100"/>
            </a:xfrm>
            <a:custGeom>
              <a:rect b="b" l="l" r="r" t="t"/>
              <a:pathLst>
                <a:path extrusionOk="0" fill="none" h="17164" w="123354">
                  <a:moveTo>
                    <a:pt x="123354" y="0"/>
                  </a:moveTo>
                  <a:cubicBezTo>
                    <a:pt x="123354" y="0"/>
                    <a:pt x="92281" y="17164"/>
                    <a:pt x="1" y="783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16"/>
            <p:cNvSpPr/>
            <p:nvPr/>
          </p:nvSpPr>
          <p:spPr>
            <a:xfrm>
              <a:off x="3608350" y="3191675"/>
              <a:ext cx="2946200" cy="455375"/>
            </a:xfrm>
            <a:custGeom>
              <a:rect b="b" l="l" r="r" t="t"/>
              <a:pathLst>
                <a:path extrusionOk="0" fill="none" h="18215" w="117848">
                  <a:moveTo>
                    <a:pt x="117847" y="0"/>
                  </a:moveTo>
                  <a:cubicBezTo>
                    <a:pt x="117847" y="0"/>
                    <a:pt x="86338" y="18215"/>
                    <a:pt x="0" y="9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16"/>
            <p:cNvSpPr/>
            <p:nvPr/>
          </p:nvSpPr>
          <p:spPr>
            <a:xfrm>
              <a:off x="4907050" y="3829825"/>
              <a:ext cx="973375" cy="856475"/>
            </a:xfrm>
            <a:custGeom>
              <a:rect b="b" l="l" r="r" t="t"/>
              <a:pathLst>
                <a:path extrusionOk="0" fill="none" h="34259" w="38935">
                  <a:moveTo>
                    <a:pt x="0" y="34259"/>
                  </a:moveTo>
                  <a:cubicBezTo>
                    <a:pt x="16638" y="28232"/>
                    <a:pt x="30841" y="15739"/>
                    <a:pt x="38934"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3" name="Google Shape;4003;p16"/>
          <p:cNvGrpSpPr/>
          <p:nvPr/>
        </p:nvGrpSpPr>
        <p:grpSpPr>
          <a:xfrm rot="4860752">
            <a:off x="6233622" y="-1259342"/>
            <a:ext cx="2260948" cy="1801904"/>
            <a:chOff x="498250" y="211450"/>
            <a:chExt cx="6626675" cy="5281250"/>
          </a:xfrm>
        </p:grpSpPr>
        <p:sp>
          <p:nvSpPr>
            <p:cNvPr id="4004" name="Google Shape;4004;p16"/>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16"/>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16"/>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16"/>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16"/>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16"/>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16"/>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16"/>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16"/>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16"/>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16"/>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16"/>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16"/>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16"/>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16"/>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16"/>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16"/>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16"/>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16"/>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16"/>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16"/>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16"/>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16"/>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16"/>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16"/>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16"/>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16"/>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16"/>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16"/>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16"/>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4" name="Google Shape;4034;p16"/>
          <p:cNvGrpSpPr/>
          <p:nvPr/>
        </p:nvGrpSpPr>
        <p:grpSpPr>
          <a:xfrm rot="-5432725">
            <a:off x="8650980" y="4408818"/>
            <a:ext cx="290240" cy="267208"/>
            <a:chOff x="4968050" y="4573150"/>
            <a:chExt cx="1315625" cy="1082200"/>
          </a:xfrm>
        </p:grpSpPr>
        <p:grpSp>
          <p:nvGrpSpPr>
            <p:cNvPr id="4035" name="Google Shape;4035;p16"/>
            <p:cNvGrpSpPr/>
            <p:nvPr/>
          </p:nvGrpSpPr>
          <p:grpSpPr>
            <a:xfrm>
              <a:off x="4968050" y="4573150"/>
              <a:ext cx="1315625" cy="1082200"/>
              <a:chOff x="4968050" y="4573150"/>
              <a:chExt cx="1315625" cy="1082200"/>
            </a:xfrm>
          </p:grpSpPr>
          <p:sp>
            <p:nvSpPr>
              <p:cNvPr id="4036" name="Google Shape;4036;p1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1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8" name="Google Shape;4038;p1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9" name="Google Shape;4039;p16"/>
          <p:cNvGrpSpPr/>
          <p:nvPr/>
        </p:nvGrpSpPr>
        <p:grpSpPr>
          <a:xfrm flipH="1" rot="-7408665">
            <a:off x="7913777" y="641694"/>
            <a:ext cx="206784" cy="170095"/>
            <a:chOff x="4968050" y="4573150"/>
            <a:chExt cx="1315625" cy="1082200"/>
          </a:xfrm>
        </p:grpSpPr>
        <p:grpSp>
          <p:nvGrpSpPr>
            <p:cNvPr id="4040" name="Google Shape;4040;p16"/>
            <p:cNvGrpSpPr/>
            <p:nvPr/>
          </p:nvGrpSpPr>
          <p:grpSpPr>
            <a:xfrm>
              <a:off x="4968050" y="4573150"/>
              <a:ext cx="1315625" cy="1082200"/>
              <a:chOff x="4968050" y="4573150"/>
              <a:chExt cx="1315625" cy="1082200"/>
            </a:xfrm>
          </p:grpSpPr>
          <p:sp>
            <p:nvSpPr>
              <p:cNvPr id="4041" name="Google Shape;4041;p1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1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3" name="Google Shape;4043;p1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4" name="Google Shape;4044;p16"/>
          <p:cNvGrpSpPr/>
          <p:nvPr/>
        </p:nvGrpSpPr>
        <p:grpSpPr>
          <a:xfrm flipH="1" rot="7683790">
            <a:off x="8724055" y="1487989"/>
            <a:ext cx="144040" cy="118483"/>
            <a:chOff x="4968050" y="4573150"/>
            <a:chExt cx="1315625" cy="1082200"/>
          </a:xfrm>
        </p:grpSpPr>
        <p:grpSp>
          <p:nvGrpSpPr>
            <p:cNvPr id="4045" name="Google Shape;4045;p16"/>
            <p:cNvGrpSpPr/>
            <p:nvPr/>
          </p:nvGrpSpPr>
          <p:grpSpPr>
            <a:xfrm>
              <a:off x="4968050" y="4573150"/>
              <a:ext cx="1315625" cy="1082200"/>
              <a:chOff x="4968050" y="4573150"/>
              <a:chExt cx="1315625" cy="1082200"/>
            </a:xfrm>
          </p:grpSpPr>
          <p:sp>
            <p:nvSpPr>
              <p:cNvPr id="4046" name="Google Shape;4046;p1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1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8" name="Google Shape;4048;p1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9" name="Google Shape;4049;p16"/>
          <p:cNvGrpSpPr/>
          <p:nvPr/>
        </p:nvGrpSpPr>
        <p:grpSpPr>
          <a:xfrm flipH="1" rot="5152270">
            <a:off x="7239630" y="347148"/>
            <a:ext cx="248509" cy="226114"/>
            <a:chOff x="4968050" y="4573150"/>
            <a:chExt cx="1315625" cy="1082200"/>
          </a:xfrm>
        </p:grpSpPr>
        <p:grpSp>
          <p:nvGrpSpPr>
            <p:cNvPr id="4050" name="Google Shape;4050;p16"/>
            <p:cNvGrpSpPr/>
            <p:nvPr/>
          </p:nvGrpSpPr>
          <p:grpSpPr>
            <a:xfrm>
              <a:off x="4968050" y="4573150"/>
              <a:ext cx="1315625" cy="1082200"/>
              <a:chOff x="4968050" y="4573150"/>
              <a:chExt cx="1315625" cy="1082200"/>
            </a:xfrm>
          </p:grpSpPr>
          <p:sp>
            <p:nvSpPr>
              <p:cNvPr id="4051" name="Google Shape;4051;p1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1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3" name="Google Shape;4053;p1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4" name="Google Shape;4054;p16"/>
          <p:cNvGrpSpPr/>
          <p:nvPr/>
        </p:nvGrpSpPr>
        <p:grpSpPr>
          <a:xfrm rot="-3541732">
            <a:off x="8300498" y="634803"/>
            <a:ext cx="788058" cy="708361"/>
            <a:chOff x="857425" y="178550"/>
            <a:chExt cx="5911650" cy="5313800"/>
          </a:xfrm>
        </p:grpSpPr>
        <p:sp>
          <p:nvSpPr>
            <p:cNvPr id="4055" name="Google Shape;4055;p16"/>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16"/>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16"/>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16"/>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16"/>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16"/>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16"/>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16"/>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16"/>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16"/>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16"/>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16"/>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16"/>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16"/>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16"/>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16"/>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16"/>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16"/>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16"/>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16"/>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16"/>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16"/>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16"/>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16"/>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16"/>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16"/>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16"/>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16"/>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16"/>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16"/>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16"/>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16"/>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16"/>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16"/>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16"/>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16"/>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16"/>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16"/>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16"/>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16"/>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16"/>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16"/>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16"/>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16"/>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16"/>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0" name="Google Shape;4100;p16"/>
          <p:cNvGrpSpPr/>
          <p:nvPr/>
        </p:nvGrpSpPr>
        <p:grpSpPr>
          <a:xfrm flipH="1" rot="-7408665">
            <a:off x="8111314" y="4847094"/>
            <a:ext cx="206784" cy="170095"/>
            <a:chOff x="4968050" y="4573150"/>
            <a:chExt cx="1315625" cy="1082200"/>
          </a:xfrm>
        </p:grpSpPr>
        <p:grpSp>
          <p:nvGrpSpPr>
            <p:cNvPr id="4101" name="Google Shape;4101;p16"/>
            <p:cNvGrpSpPr/>
            <p:nvPr/>
          </p:nvGrpSpPr>
          <p:grpSpPr>
            <a:xfrm>
              <a:off x="4968050" y="4573150"/>
              <a:ext cx="1315625" cy="1082200"/>
              <a:chOff x="4968050" y="4573150"/>
              <a:chExt cx="1315625" cy="1082200"/>
            </a:xfrm>
          </p:grpSpPr>
          <p:sp>
            <p:nvSpPr>
              <p:cNvPr id="4102" name="Google Shape;4102;p1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1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4" name="Google Shape;4104;p1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4_1_1_1_1_1_1">
    <p:spTree>
      <p:nvGrpSpPr>
        <p:cNvPr id="4105" name="Shape 4105"/>
        <p:cNvGrpSpPr/>
        <p:nvPr/>
      </p:nvGrpSpPr>
      <p:grpSpPr>
        <a:xfrm>
          <a:off x="0" y="0"/>
          <a:ext cx="0" cy="0"/>
          <a:chOff x="0" y="0"/>
          <a:chExt cx="0" cy="0"/>
        </a:xfrm>
      </p:grpSpPr>
      <p:grpSp>
        <p:nvGrpSpPr>
          <p:cNvPr id="4106" name="Google Shape;4106;p17"/>
          <p:cNvGrpSpPr/>
          <p:nvPr/>
        </p:nvGrpSpPr>
        <p:grpSpPr>
          <a:xfrm>
            <a:off x="250" y="-38100"/>
            <a:ext cx="9143900" cy="5181700"/>
            <a:chOff x="250" y="-38100"/>
            <a:chExt cx="9143900" cy="5181700"/>
          </a:xfrm>
        </p:grpSpPr>
        <p:sp>
          <p:nvSpPr>
            <p:cNvPr id="4107" name="Google Shape;4107;p17"/>
            <p:cNvSpPr/>
            <p:nvPr/>
          </p:nvSpPr>
          <p:spPr>
            <a:xfrm flipH="1">
              <a:off x="543" y="-38100"/>
              <a:ext cx="2371182" cy="1848247"/>
            </a:xfrm>
            <a:custGeom>
              <a:rect b="b" l="l" r="r" t="t"/>
              <a:pathLst>
                <a:path extrusionOk="0" h="268348" w="454903">
                  <a:moveTo>
                    <a:pt x="12268" y="0"/>
                  </a:moveTo>
                  <a:cubicBezTo>
                    <a:pt x="8417" y="0"/>
                    <a:pt x="4572" y="556"/>
                    <a:pt x="882" y="1719"/>
                  </a:cubicBezTo>
                  <a:lnTo>
                    <a:pt x="1" y="268347"/>
                  </a:lnTo>
                  <a:lnTo>
                    <a:pt x="454903" y="268347"/>
                  </a:lnTo>
                  <a:cubicBezTo>
                    <a:pt x="438829" y="234641"/>
                    <a:pt x="404015" y="210543"/>
                    <a:pt x="366677" y="207268"/>
                  </a:cubicBezTo>
                  <a:cubicBezTo>
                    <a:pt x="354200" y="206173"/>
                    <a:pt x="340353" y="206828"/>
                    <a:pt x="330744" y="198827"/>
                  </a:cubicBezTo>
                  <a:cubicBezTo>
                    <a:pt x="323077" y="192445"/>
                    <a:pt x="320195" y="182146"/>
                    <a:pt x="314921" y="173681"/>
                  </a:cubicBezTo>
                  <a:cubicBezTo>
                    <a:pt x="299955" y="149666"/>
                    <a:pt x="268070" y="143201"/>
                    <a:pt x="239721" y="141463"/>
                  </a:cubicBezTo>
                  <a:cubicBezTo>
                    <a:pt x="223326" y="140451"/>
                    <a:pt x="205324" y="139665"/>
                    <a:pt x="193215" y="128604"/>
                  </a:cubicBezTo>
                  <a:cubicBezTo>
                    <a:pt x="185417" y="121484"/>
                    <a:pt x="181428" y="111197"/>
                    <a:pt x="174915" y="102898"/>
                  </a:cubicBezTo>
                  <a:cubicBezTo>
                    <a:pt x="159616" y="83420"/>
                    <a:pt x="132946" y="77490"/>
                    <a:pt x="108371" y="73978"/>
                  </a:cubicBezTo>
                  <a:cubicBezTo>
                    <a:pt x="92750" y="71752"/>
                    <a:pt x="75570" y="69216"/>
                    <a:pt x="65211" y="57381"/>
                  </a:cubicBezTo>
                  <a:cubicBezTo>
                    <a:pt x="55531" y="46356"/>
                    <a:pt x="54495" y="30139"/>
                    <a:pt x="46459" y="17900"/>
                  </a:cubicBezTo>
                  <a:cubicBezTo>
                    <a:pt x="39092" y="6697"/>
                    <a:pt x="25639" y="0"/>
                    <a:pt x="122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17"/>
            <p:cNvSpPr/>
            <p:nvPr/>
          </p:nvSpPr>
          <p:spPr>
            <a:xfrm>
              <a:off x="2305050" y="-38100"/>
              <a:ext cx="6839100" cy="51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17"/>
            <p:cNvSpPr/>
            <p:nvPr/>
          </p:nvSpPr>
          <p:spPr>
            <a:xfrm>
              <a:off x="250" y="1810000"/>
              <a:ext cx="5695800" cy="33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0" name="Google Shape;4110;p17"/>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11" name="Google Shape;4111;p17"/>
          <p:cNvSpPr/>
          <p:nvPr/>
        </p:nvSpPr>
        <p:spPr>
          <a:xfrm rot="-766048">
            <a:off x="-805875" y="6438433"/>
            <a:ext cx="239624" cy="233548"/>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17"/>
          <p:cNvSpPr/>
          <p:nvPr/>
        </p:nvSpPr>
        <p:spPr>
          <a:xfrm rot="-766048">
            <a:off x="-808580" y="6444848"/>
            <a:ext cx="159528" cy="222390"/>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17"/>
          <p:cNvSpPr/>
          <p:nvPr/>
        </p:nvSpPr>
        <p:spPr>
          <a:xfrm rot="-766048">
            <a:off x="-774677" y="6515492"/>
            <a:ext cx="220930" cy="161661"/>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17"/>
          <p:cNvSpPr/>
          <p:nvPr/>
        </p:nvSpPr>
        <p:spPr>
          <a:xfrm rot="-766048">
            <a:off x="-623174" y="6382783"/>
            <a:ext cx="10196" cy="44457"/>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17"/>
          <p:cNvSpPr/>
          <p:nvPr/>
        </p:nvSpPr>
        <p:spPr>
          <a:xfrm rot="-766048">
            <a:off x="-602062" y="6343592"/>
            <a:ext cx="21085" cy="100000"/>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6" name="Google Shape;4116;p17"/>
          <p:cNvGrpSpPr/>
          <p:nvPr/>
        </p:nvGrpSpPr>
        <p:grpSpPr>
          <a:xfrm rot="3300479">
            <a:off x="8485392" y="462588"/>
            <a:ext cx="324397" cy="331809"/>
            <a:chOff x="4968050" y="4573150"/>
            <a:chExt cx="1315625" cy="1082200"/>
          </a:xfrm>
        </p:grpSpPr>
        <p:grpSp>
          <p:nvGrpSpPr>
            <p:cNvPr id="4117" name="Google Shape;4117;p17"/>
            <p:cNvGrpSpPr/>
            <p:nvPr/>
          </p:nvGrpSpPr>
          <p:grpSpPr>
            <a:xfrm>
              <a:off x="4968050" y="4573150"/>
              <a:ext cx="1315625" cy="1082200"/>
              <a:chOff x="4968050" y="4573150"/>
              <a:chExt cx="1315625" cy="1082200"/>
            </a:xfrm>
          </p:grpSpPr>
          <p:sp>
            <p:nvSpPr>
              <p:cNvPr id="4118" name="Google Shape;4118;p1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1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0" name="Google Shape;4120;p1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1" name="Google Shape;4121;p17"/>
          <p:cNvGrpSpPr/>
          <p:nvPr/>
        </p:nvGrpSpPr>
        <p:grpSpPr>
          <a:xfrm flipH="1" rot="-5167360">
            <a:off x="8365126" y="1202367"/>
            <a:ext cx="214016" cy="197194"/>
            <a:chOff x="4968050" y="4573150"/>
            <a:chExt cx="1315625" cy="1082200"/>
          </a:xfrm>
        </p:grpSpPr>
        <p:grpSp>
          <p:nvGrpSpPr>
            <p:cNvPr id="4122" name="Google Shape;4122;p17"/>
            <p:cNvGrpSpPr/>
            <p:nvPr/>
          </p:nvGrpSpPr>
          <p:grpSpPr>
            <a:xfrm>
              <a:off x="4968050" y="4573150"/>
              <a:ext cx="1315625" cy="1082200"/>
              <a:chOff x="4968050" y="4573150"/>
              <a:chExt cx="1315625" cy="1082200"/>
            </a:xfrm>
          </p:grpSpPr>
          <p:sp>
            <p:nvSpPr>
              <p:cNvPr id="4123" name="Google Shape;4123;p1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1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5" name="Google Shape;4125;p1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6" name="Google Shape;4126;p17"/>
          <p:cNvGrpSpPr/>
          <p:nvPr/>
        </p:nvGrpSpPr>
        <p:grpSpPr>
          <a:xfrm rot="9250883">
            <a:off x="225482" y="3915725"/>
            <a:ext cx="347389" cy="286694"/>
            <a:chOff x="1154850" y="1916575"/>
            <a:chExt cx="1658950" cy="1369100"/>
          </a:xfrm>
        </p:grpSpPr>
        <p:sp>
          <p:nvSpPr>
            <p:cNvPr id="4127" name="Google Shape;4127;p17"/>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17"/>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9" name="Google Shape;4129;p17"/>
          <p:cNvGrpSpPr/>
          <p:nvPr/>
        </p:nvGrpSpPr>
        <p:grpSpPr>
          <a:xfrm flipH="1" rot="10166449">
            <a:off x="556896" y="4683708"/>
            <a:ext cx="206765" cy="170080"/>
            <a:chOff x="4968050" y="4573150"/>
            <a:chExt cx="1315625" cy="1082200"/>
          </a:xfrm>
        </p:grpSpPr>
        <p:grpSp>
          <p:nvGrpSpPr>
            <p:cNvPr id="4130" name="Google Shape;4130;p17"/>
            <p:cNvGrpSpPr/>
            <p:nvPr/>
          </p:nvGrpSpPr>
          <p:grpSpPr>
            <a:xfrm>
              <a:off x="4968050" y="4573150"/>
              <a:ext cx="1315625" cy="1082200"/>
              <a:chOff x="4968050" y="4573150"/>
              <a:chExt cx="1315625" cy="1082200"/>
            </a:xfrm>
          </p:grpSpPr>
          <p:sp>
            <p:nvSpPr>
              <p:cNvPr id="4131" name="Google Shape;4131;p1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1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3" name="Google Shape;4133;p1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4" name="Google Shape;4134;p17"/>
          <p:cNvGrpSpPr/>
          <p:nvPr/>
        </p:nvGrpSpPr>
        <p:grpSpPr>
          <a:xfrm rot="-10036491">
            <a:off x="150758" y="1841021"/>
            <a:ext cx="378071" cy="312015"/>
            <a:chOff x="1154850" y="1916575"/>
            <a:chExt cx="1658950" cy="1369100"/>
          </a:xfrm>
        </p:grpSpPr>
        <p:sp>
          <p:nvSpPr>
            <p:cNvPr id="4135" name="Google Shape;4135;p17"/>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17"/>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7" name="Google Shape;4137;p17"/>
          <p:cNvGrpSpPr/>
          <p:nvPr/>
        </p:nvGrpSpPr>
        <p:grpSpPr>
          <a:xfrm rot="-2202094">
            <a:off x="250891" y="449967"/>
            <a:ext cx="928416" cy="742754"/>
            <a:chOff x="152425" y="47525"/>
            <a:chExt cx="7178075" cy="5742625"/>
          </a:xfrm>
        </p:grpSpPr>
        <p:sp>
          <p:nvSpPr>
            <p:cNvPr id="4138" name="Google Shape;4138;p17"/>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17"/>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17"/>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17"/>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17"/>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17"/>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17"/>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17"/>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17"/>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17"/>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17"/>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17"/>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17"/>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17"/>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17"/>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17"/>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17"/>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17"/>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17"/>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17"/>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17"/>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17"/>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17"/>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17"/>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17"/>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17"/>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17"/>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17"/>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17"/>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17"/>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17"/>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17"/>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17"/>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1" name="Google Shape;4171;p17"/>
          <p:cNvGrpSpPr/>
          <p:nvPr/>
        </p:nvGrpSpPr>
        <p:grpSpPr>
          <a:xfrm>
            <a:off x="1348181" y="11"/>
            <a:ext cx="645759" cy="784804"/>
            <a:chOff x="1260150" y="-357200"/>
            <a:chExt cx="4971200" cy="6041600"/>
          </a:xfrm>
        </p:grpSpPr>
        <p:sp>
          <p:nvSpPr>
            <p:cNvPr id="4172" name="Google Shape;4172;p17"/>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17"/>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17"/>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17"/>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17"/>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17"/>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17"/>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17"/>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17"/>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17"/>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17"/>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17"/>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17"/>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17"/>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17"/>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17"/>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17"/>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17"/>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17"/>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17"/>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17"/>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17"/>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17"/>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17"/>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17"/>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17"/>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17"/>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17"/>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17"/>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17"/>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17"/>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17"/>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17"/>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17"/>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17"/>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17"/>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17"/>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17"/>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17"/>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17"/>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4212" name="Shape 4212"/>
        <p:cNvGrpSpPr/>
        <p:nvPr/>
      </p:nvGrpSpPr>
      <p:grpSpPr>
        <a:xfrm>
          <a:off x="0" y="0"/>
          <a:ext cx="0" cy="0"/>
          <a:chOff x="0" y="0"/>
          <a:chExt cx="0" cy="0"/>
        </a:xfrm>
      </p:grpSpPr>
      <p:sp>
        <p:nvSpPr>
          <p:cNvPr id="4213" name="Google Shape;4213;p18"/>
          <p:cNvSpPr/>
          <p:nvPr/>
        </p:nvSpPr>
        <p:spPr>
          <a:xfrm>
            <a:off x="-23400" y="-47625"/>
            <a:ext cx="9190802" cy="5205578"/>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18"/>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4215" name="Google Shape;4215;p18"/>
          <p:cNvGrpSpPr/>
          <p:nvPr/>
        </p:nvGrpSpPr>
        <p:grpSpPr>
          <a:xfrm flipH="1" rot="-3766065">
            <a:off x="7314246" y="4410170"/>
            <a:ext cx="344045" cy="283934"/>
            <a:chOff x="1154850" y="1916575"/>
            <a:chExt cx="1658950" cy="1369100"/>
          </a:xfrm>
        </p:grpSpPr>
        <p:sp>
          <p:nvSpPr>
            <p:cNvPr id="4216" name="Google Shape;4216;p18"/>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18"/>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8" name="Google Shape;4218;p18"/>
          <p:cNvGrpSpPr/>
          <p:nvPr/>
        </p:nvGrpSpPr>
        <p:grpSpPr>
          <a:xfrm flipH="1" rot="-3300479">
            <a:off x="8508702" y="585688"/>
            <a:ext cx="324397" cy="331809"/>
            <a:chOff x="4968050" y="4573150"/>
            <a:chExt cx="1315625" cy="1082200"/>
          </a:xfrm>
        </p:grpSpPr>
        <p:grpSp>
          <p:nvGrpSpPr>
            <p:cNvPr id="4219" name="Google Shape;4219;p18"/>
            <p:cNvGrpSpPr/>
            <p:nvPr/>
          </p:nvGrpSpPr>
          <p:grpSpPr>
            <a:xfrm>
              <a:off x="4968050" y="4573150"/>
              <a:ext cx="1315625" cy="1082200"/>
              <a:chOff x="4968050" y="4573150"/>
              <a:chExt cx="1315625" cy="1082200"/>
            </a:xfrm>
          </p:grpSpPr>
          <p:sp>
            <p:nvSpPr>
              <p:cNvPr id="4220" name="Google Shape;4220;p1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1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22" name="Google Shape;4222;p1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3" name="Google Shape;4223;p18"/>
          <p:cNvGrpSpPr/>
          <p:nvPr/>
        </p:nvGrpSpPr>
        <p:grpSpPr>
          <a:xfrm rot="-6173501">
            <a:off x="8461294" y="3639041"/>
            <a:ext cx="214054" cy="197157"/>
            <a:chOff x="4968050" y="4573150"/>
            <a:chExt cx="1315625" cy="1082200"/>
          </a:xfrm>
        </p:grpSpPr>
        <p:grpSp>
          <p:nvGrpSpPr>
            <p:cNvPr id="4224" name="Google Shape;4224;p18"/>
            <p:cNvGrpSpPr/>
            <p:nvPr/>
          </p:nvGrpSpPr>
          <p:grpSpPr>
            <a:xfrm>
              <a:off x="4968050" y="4573150"/>
              <a:ext cx="1315625" cy="1082200"/>
              <a:chOff x="4968050" y="4573150"/>
              <a:chExt cx="1315625" cy="1082200"/>
            </a:xfrm>
          </p:grpSpPr>
          <p:sp>
            <p:nvSpPr>
              <p:cNvPr id="4225" name="Google Shape;4225;p1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1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27" name="Google Shape;4227;p1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8" name="Google Shape;4228;p18"/>
          <p:cNvGrpSpPr/>
          <p:nvPr/>
        </p:nvGrpSpPr>
        <p:grpSpPr>
          <a:xfrm flipH="1" rot="5153976">
            <a:off x="1378444" y="147420"/>
            <a:ext cx="290708" cy="239129"/>
            <a:chOff x="4968050" y="4573150"/>
            <a:chExt cx="1315625" cy="1082200"/>
          </a:xfrm>
        </p:grpSpPr>
        <p:grpSp>
          <p:nvGrpSpPr>
            <p:cNvPr id="4229" name="Google Shape;4229;p18"/>
            <p:cNvGrpSpPr/>
            <p:nvPr/>
          </p:nvGrpSpPr>
          <p:grpSpPr>
            <a:xfrm>
              <a:off x="4968050" y="4573150"/>
              <a:ext cx="1315625" cy="1082200"/>
              <a:chOff x="4968050" y="4573150"/>
              <a:chExt cx="1315625" cy="1082200"/>
            </a:xfrm>
          </p:grpSpPr>
          <p:sp>
            <p:nvSpPr>
              <p:cNvPr id="4230" name="Google Shape;4230;p1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1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2" name="Google Shape;4232;p1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3" name="Google Shape;4233;p18"/>
          <p:cNvGrpSpPr/>
          <p:nvPr/>
        </p:nvGrpSpPr>
        <p:grpSpPr>
          <a:xfrm flipH="1" rot="10166449">
            <a:off x="184071" y="207158"/>
            <a:ext cx="206765" cy="170080"/>
            <a:chOff x="4968050" y="4573150"/>
            <a:chExt cx="1315625" cy="1082200"/>
          </a:xfrm>
        </p:grpSpPr>
        <p:grpSp>
          <p:nvGrpSpPr>
            <p:cNvPr id="4234" name="Google Shape;4234;p18"/>
            <p:cNvGrpSpPr/>
            <p:nvPr/>
          </p:nvGrpSpPr>
          <p:grpSpPr>
            <a:xfrm>
              <a:off x="4968050" y="4573150"/>
              <a:ext cx="1315625" cy="1082200"/>
              <a:chOff x="4968050" y="4573150"/>
              <a:chExt cx="1315625" cy="1082200"/>
            </a:xfrm>
          </p:grpSpPr>
          <p:sp>
            <p:nvSpPr>
              <p:cNvPr id="4235" name="Google Shape;4235;p1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1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7" name="Google Shape;4237;p1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8" name="Google Shape;4238;p18"/>
          <p:cNvGrpSpPr/>
          <p:nvPr/>
        </p:nvGrpSpPr>
        <p:grpSpPr>
          <a:xfrm flipH="1" rot="428452">
            <a:off x="269174" y="100404"/>
            <a:ext cx="891791" cy="1034503"/>
            <a:chOff x="1260150" y="-357200"/>
            <a:chExt cx="4971200" cy="6041600"/>
          </a:xfrm>
        </p:grpSpPr>
        <p:sp>
          <p:nvSpPr>
            <p:cNvPr id="4239" name="Google Shape;4239;p18"/>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18"/>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18"/>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18"/>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18"/>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18"/>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18"/>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18"/>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18"/>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18"/>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18"/>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18"/>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18"/>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18"/>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18"/>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18"/>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18"/>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18"/>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18"/>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18"/>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18"/>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18"/>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18"/>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18"/>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18"/>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18"/>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18"/>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18"/>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18"/>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18"/>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18"/>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18"/>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18"/>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18"/>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18"/>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18"/>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18"/>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6" name="Google Shape;4276;p18"/>
          <p:cNvGrpSpPr/>
          <p:nvPr/>
        </p:nvGrpSpPr>
        <p:grpSpPr>
          <a:xfrm rot="-899952">
            <a:off x="7898121" y="4199264"/>
            <a:ext cx="859797" cy="705687"/>
            <a:chOff x="152425" y="47525"/>
            <a:chExt cx="7178075" cy="5742625"/>
          </a:xfrm>
        </p:grpSpPr>
        <p:sp>
          <p:nvSpPr>
            <p:cNvPr id="4277" name="Google Shape;4277;p1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1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1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1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1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1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1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1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1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1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1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1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1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1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1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1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1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1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1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1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1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1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1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1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1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1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1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1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1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1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1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1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1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0" name="Google Shape;4310;p18"/>
          <p:cNvGrpSpPr/>
          <p:nvPr/>
        </p:nvGrpSpPr>
        <p:grpSpPr>
          <a:xfrm rot="-1039712">
            <a:off x="-647645" y="1419950"/>
            <a:ext cx="1421669" cy="1133025"/>
            <a:chOff x="498250" y="211450"/>
            <a:chExt cx="6626675" cy="5281250"/>
          </a:xfrm>
        </p:grpSpPr>
        <p:sp>
          <p:nvSpPr>
            <p:cNvPr id="4311" name="Google Shape;4311;p18"/>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18"/>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18"/>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18"/>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18"/>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18"/>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18"/>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18"/>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18"/>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18"/>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18"/>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18"/>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18"/>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18"/>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18"/>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18"/>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7" name="Google Shape;4327;p18"/>
          <p:cNvGrpSpPr/>
          <p:nvPr/>
        </p:nvGrpSpPr>
        <p:grpSpPr>
          <a:xfrm flipH="1" rot="-6612627">
            <a:off x="8278072" y="181927"/>
            <a:ext cx="206787" cy="170097"/>
            <a:chOff x="4968050" y="4573150"/>
            <a:chExt cx="1315625" cy="1082200"/>
          </a:xfrm>
        </p:grpSpPr>
        <p:grpSp>
          <p:nvGrpSpPr>
            <p:cNvPr id="4328" name="Google Shape;4328;p18"/>
            <p:cNvGrpSpPr/>
            <p:nvPr/>
          </p:nvGrpSpPr>
          <p:grpSpPr>
            <a:xfrm>
              <a:off x="4968050" y="4573150"/>
              <a:ext cx="1315625" cy="1082200"/>
              <a:chOff x="4968050" y="4573150"/>
              <a:chExt cx="1315625" cy="1082200"/>
            </a:xfrm>
          </p:grpSpPr>
          <p:sp>
            <p:nvSpPr>
              <p:cNvPr id="4329" name="Google Shape;4329;p1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1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1" name="Google Shape;4331;p1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32" name="Shape 4332"/>
        <p:cNvGrpSpPr/>
        <p:nvPr/>
      </p:nvGrpSpPr>
      <p:grpSpPr>
        <a:xfrm>
          <a:off x="0" y="0"/>
          <a:ext cx="0" cy="0"/>
          <a:chOff x="0" y="0"/>
          <a:chExt cx="0" cy="0"/>
        </a:xfrm>
      </p:grpSpPr>
      <p:sp>
        <p:nvSpPr>
          <p:cNvPr id="4333" name="Google Shape;4333;p19"/>
          <p:cNvSpPr txBox="1"/>
          <p:nvPr>
            <p:ph type="title"/>
          </p:nvPr>
        </p:nvSpPr>
        <p:spPr>
          <a:xfrm>
            <a:off x="1175588" y="3867500"/>
            <a:ext cx="6792900" cy="74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34" name="Shape 4334"/>
        <p:cNvGrpSpPr/>
        <p:nvPr/>
      </p:nvGrpSpPr>
      <p:grpSpPr>
        <a:xfrm>
          <a:off x="0" y="0"/>
          <a:ext cx="0" cy="0"/>
          <a:chOff x="0" y="0"/>
          <a:chExt cx="0" cy="0"/>
        </a:xfrm>
      </p:grpSpPr>
      <p:sp>
        <p:nvSpPr>
          <p:cNvPr id="4335" name="Google Shape;4335;p20"/>
          <p:cNvSpPr txBox="1"/>
          <p:nvPr>
            <p:ph type="title"/>
          </p:nvPr>
        </p:nvSpPr>
        <p:spPr>
          <a:xfrm>
            <a:off x="2573250" y="3351075"/>
            <a:ext cx="39975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336" name="Google Shape;4336;p20"/>
          <p:cNvSpPr txBox="1"/>
          <p:nvPr>
            <p:ph idx="1" type="subTitle"/>
          </p:nvPr>
        </p:nvSpPr>
        <p:spPr>
          <a:xfrm>
            <a:off x="1239750" y="1385800"/>
            <a:ext cx="6664500" cy="183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500"/>
              <a:buNone/>
              <a:defRPr sz="3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4337" name="Google Shape;4337;p20"/>
          <p:cNvGrpSpPr/>
          <p:nvPr/>
        </p:nvGrpSpPr>
        <p:grpSpPr>
          <a:xfrm flipH="1" rot="1549982">
            <a:off x="263045" y="834483"/>
            <a:ext cx="435534" cy="359621"/>
            <a:chOff x="1154850" y="1916575"/>
            <a:chExt cx="1658950" cy="1369100"/>
          </a:xfrm>
        </p:grpSpPr>
        <p:sp>
          <p:nvSpPr>
            <p:cNvPr id="4338" name="Google Shape;4338;p2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2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0" name="Google Shape;4340;p20"/>
          <p:cNvGrpSpPr/>
          <p:nvPr/>
        </p:nvGrpSpPr>
        <p:grpSpPr>
          <a:xfrm rot="2204">
            <a:off x="8595776" y="2526794"/>
            <a:ext cx="258796" cy="213580"/>
            <a:chOff x="1154850" y="1916575"/>
            <a:chExt cx="1658950" cy="1369100"/>
          </a:xfrm>
        </p:grpSpPr>
        <p:sp>
          <p:nvSpPr>
            <p:cNvPr id="4341" name="Google Shape;4341;p2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2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3" name="Google Shape;4343;p20"/>
          <p:cNvGrpSpPr/>
          <p:nvPr/>
        </p:nvGrpSpPr>
        <p:grpSpPr>
          <a:xfrm flipH="1" rot="3345115">
            <a:off x="8226327" y="3505397"/>
            <a:ext cx="524412" cy="432597"/>
            <a:chOff x="1154850" y="1916575"/>
            <a:chExt cx="1658950" cy="1369100"/>
          </a:xfrm>
        </p:grpSpPr>
        <p:sp>
          <p:nvSpPr>
            <p:cNvPr id="4344" name="Google Shape;4344;p2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2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6" name="Google Shape;4346;p20"/>
          <p:cNvGrpSpPr/>
          <p:nvPr/>
        </p:nvGrpSpPr>
        <p:grpSpPr>
          <a:xfrm>
            <a:off x="6927721" y="3748824"/>
            <a:ext cx="1253292" cy="1002662"/>
            <a:chOff x="152425" y="47525"/>
            <a:chExt cx="7178075" cy="5742625"/>
          </a:xfrm>
        </p:grpSpPr>
        <p:sp>
          <p:nvSpPr>
            <p:cNvPr id="4347" name="Google Shape;4347;p20"/>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20"/>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20"/>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20"/>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20"/>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20"/>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20"/>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20"/>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20"/>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20"/>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20"/>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20"/>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20"/>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20"/>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20"/>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20"/>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20"/>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20"/>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20"/>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20"/>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20"/>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20"/>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20"/>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20"/>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20"/>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20"/>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20"/>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20"/>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20"/>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20"/>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20"/>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20"/>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20"/>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20"/>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20"/>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20"/>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20"/>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20"/>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20"/>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20"/>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20"/>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20"/>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20"/>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20"/>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20"/>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20"/>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20"/>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20"/>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5" name="Google Shape;4395;p20"/>
          <p:cNvGrpSpPr/>
          <p:nvPr/>
        </p:nvGrpSpPr>
        <p:grpSpPr>
          <a:xfrm>
            <a:off x="7477759" y="252677"/>
            <a:ext cx="1115528" cy="1002714"/>
            <a:chOff x="857425" y="178550"/>
            <a:chExt cx="5911650" cy="5313800"/>
          </a:xfrm>
        </p:grpSpPr>
        <p:sp>
          <p:nvSpPr>
            <p:cNvPr id="4396" name="Google Shape;4396;p20"/>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20"/>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20"/>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20"/>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20"/>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20"/>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143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20"/>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20"/>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20"/>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20"/>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20"/>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20"/>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20"/>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20"/>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20"/>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20"/>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20"/>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20"/>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20"/>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20"/>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20"/>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20"/>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20"/>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20"/>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20"/>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20"/>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20"/>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20"/>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20"/>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20"/>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20"/>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20"/>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20"/>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20"/>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20"/>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20"/>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20"/>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20"/>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20"/>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20"/>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20"/>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20"/>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20"/>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20"/>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20"/>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20"/>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20"/>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20"/>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20"/>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20"/>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20"/>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20"/>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20"/>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20"/>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20"/>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20"/>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20"/>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20"/>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4" name="Google Shape;4454;p20"/>
          <p:cNvGrpSpPr/>
          <p:nvPr/>
        </p:nvGrpSpPr>
        <p:grpSpPr>
          <a:xfrm rot="-634879">
            <a:off x="686711" y="159091"/>
            <a:ext cx="958339" cy="1164688"/>
            <a:chOff x="1260150" y="-357200"/>
            <a:chExt cx="4971200" cy="6041600"/>
          </a:xfrm>
        </p:grpSpPr>
        <p:sp>
          <p:nvSpPr>
            <p:cNvPr id="4455" name="Google Shape;4455;p20"/>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20"/>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20"/>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20"/>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20"/>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20"/>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20"/>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20"/>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20"/>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20"/>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20"/>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20"/>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20"/>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20"/>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20"/>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20"/>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20"/>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20"/>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20"/>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20"/>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20"/>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20"/>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20"/>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20"/>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20"/>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20"/>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20"/>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20"/>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20"/>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20"/>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20"/>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20"/>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20"/>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20"/>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20"/>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20"/>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20"/>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20"/>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20"/>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20"/>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20"/>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20"/>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20"/>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20"/>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20"/>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20"/>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20"/>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20"/>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20"/>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20"/>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20"/>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20"/>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20"/>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20"/>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20"/>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20"/>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20"/>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20"/>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20"/>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20"/>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5" name="Google Shape;4515;p20"/>
          <p:cNvGrpSpPr/>
          <p:nvPr/>
        </p:nvGrpSpPr>
        <p:grpSpPr>
          <a:xfrm rot="-606697">
            <a:off x="-1304609" y="1762885"/>
            <a:ext cx="2759130" cy="2173761"/>
            <a:chOff x="498250" y="211450"/>
            <a:chExt cx="6626675" cy="5281250"/>
          </a:xfrm>
        </p:grpSpPr>
        <p:sp>
          <p:nvSpPr>
            <p:cNvPr id="4516" name="Google Shape;4516;p20"/>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20"/>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20"/>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20"/>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20"/>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20"/>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20"/>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20"/>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20"/>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20"/>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20"/>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20"/>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20"/>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20"/>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20"/>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20"/>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20"/>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20"/>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20"/>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20"/>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20"/>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20"/>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20"/>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20"/>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20"/>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20"/>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20"/>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20"/>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20"/>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20"/>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6" name="Google Shape;4546;p20"/>
          <p:cNvGrpSpPr/>
          <p:nvPr/>
        </p:nvGrpSpPr>
        <p:grpSpPr>
          <a:xfrm flipH="1" rot="3721084">
            <a:off x="101492" y="2921879"/>
            <a:ext cx="2128804" cy="2398653"/>
            <a:chOff x="1344175" y="-9525"/>
            <a:chExt cx="4727025" cy="5326225"/>
          </a:xfrm>
        </p:grpSpPr>
        <p:sp>
          <p:nvSpPr>
            <p:cNvPr id="4547" name="Google Shape;4547;p20"/>
            <p:cNvSpPr/>
            <p:nvPr/>
          </p:nvSpPr>
          <p:spPr>
            <a:xfrm>
              <a:off x="3896725" y="2188175"/>
              <a:ext cx="563150" cy="307050"/>
            </a:xfrm>
            <a:custGeom>
              <a:rect b="b" l="l" r="r" t="t"/>
              <a:pathLst>
                <a:path extrusionOk="0" fill="none" h="12282" w="22526">
                  <a:moveTo>
                    <a:pt x="0" y="0"/>
                  </a:moveTo>
                  <a:cubicBezTo>
                    <a:pt x="0" y="0"/>
                    <a:pt x="952" y="8780"/>
                    <a:pt x="10047" y="10686"/>
                  </a:cubicBezTo>
                  <a:cubicBezTo>
                    <a:pt x="17657" y="12281"/>
                    <a:pt x="20016" y="8553"/>
                    <a:pt x="22525" y="4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nvGrpSpPr>
            <p:cNvPr id="4548" name="Google Shape;4548;p20"/>
            <p:cNvGrpSpPr/>
            <p:nvPr/>
          </p:nvGrpSpPr>
          <p:grpSpPr>
            <a:xfrm>
              <a:off x="1344175" y="-9525"/>
              <a:ext cx="4727025" cy="5326225"/>
              <a:chOff x="1344175" y="-9525"/>
              <a:chExt cx="4727025" cy="5326225"/>
            </a:xfrm>
          </p:grpSpPr>
          <p:sp>
            <p:nvSpPr>
              <p:cNvPr id="4549" name="Google Shape;4549;p20"/>
              <p:cNvSpPr/>
              <p:nvPr/>
            </p:nvSpPr>
            <p:spPr>
              <a:xfrm>
                <a:off x="4431100" y="1067225"/>
                <a:ext cx="1248825" cy="1275025"/>
              </a:xfrm>
              <a:custGeom>
                <a:rect b="b" l="l" r="r" t="t"/>
                <a:pathLst>
                  <a:path extrusionOk="0" h="51001" w="49953">
                    <a:moveTo>
                      <a:pt x="30884" y="1"/>
                    </a:moveTo>
                    <a:cubicBezTo>
                      <a:pt x="30767" y="1"/>
                      <a:pt x="30665" y="90"/>
                      <a:pt x="30646" y="214"/>
                    </a:cubicBezTo>
                    <a:cubicBezTo>
                      <a:pt x="29698" y="7936"/>
                      <a:pt x="26469" y="16792"/>
                      <a:pt x="22631" y="22246"/>
                    </a:cubicBezTo>
                    <a:cubicBezTo>
                      <a:pt x="21100" y="24421"/>
                      <a:pt x="19569" y="26730"/>
                      <a:pt x="18084" y="28974"/>
                    </a:cubicBezTo>
                    <a:cubicBezTo>
                      <a:pt x="13705" y="35563"/>
                      <a:pt x="9199" y="42371"/>
                      <a:pt x="4181" y="46397"/>
                    </a:cubicBezTo>
                    <a:cubicBezTo>
                      <a:pt x="3956" y="46577"/>
                      <a:pt x="3723" y="46745"/>
                      <a:pt x="3482" y="46909"/>
                    </a:cubicBezTo>
                    <a:cubicBezTo>
                      <a:pt x="2601" y="47515"/>
                      <a:pt x="1613" y="47996"/>
                      <a:pt x="566" y="48341"/>
                    </a:cubicBezTo>
                    <a:cubicBezTo>
                      <a:pt x="481" y="48370"/>
                      <a:pt x="36" y="48345"/>
                      <a:pt x="13" y="48430"/>
                    </a:cubicBezTo>
                    <a:cubicBezTo>
                      <a:pt x="1" y="48517"/>
                      <a:pt x="415" y="48696"/>
                      <a:pt x="485" y="48755"/>
                    </a:cubicBezTo>
                    <a:cubicBezTo>
                      <a:pt x="973" y="49175"/>
                      <a:pt x="1801" y="49782"/>
                      <a:pt x="3004" y="50255"/>
                    </a:cubicBezTo>
                    <a:cubicBezTo>
                      <a:pt x="4161" y="50711"/>
                      <a:pt x="5444" y="50957"/>
                      <a:pt x="6806" y="50996"/>
                    </a:cubicBezTo>
                    <a:cubicBezTo>
                      <a:pt x="6916" y="50999"/>
                      <a:pt x="7027" y="51000"/>
                      <a:pt x="7140" y="51000"/>
                    </a:cubicBezTo>
                    <a:cubicBezTo>
                      <a:pt x="12869" y="51000"/>
                      <a:pt x="22733" y="47344"/>
                      <a:pt x="37702" y="30349"/>
                    </a:cubicBezTo>
                    <a:cubicBezTo>
                      <a:pt x="46653" y="20182"/>
                      <a:pt x="49952" y="12360"/>
                      <a:pt x="47516" y="7098"/>
                    </a:cubicBezTo>
                    <a:cubicBezTo>
                      <a:pt x="46472" y="4852"/>
                      <a:pt x="44358" y="3086"/>
                      <a:pt x="41245" y="1860"/>
                    </a:cubicBezTo>
                    <a:cubicBezTo>
                      <a:pt x="40338" y="1503"/>
                      <a:pt x="39422" y="1224"/>
                      <a:pt x="38497" y="995"/>
                    </a:cubicBezTo>
                    <a:cubicBezTo>
                      <a:pt x="38486" y="984"/>
                      <a:pt x="38479" y="978"/>
                      <a:pt x="38470" y="978"/>
                    </a:cubicBezTo>
                    <a:cubicBezTo>
                      <a:pt x="38467" y="978"/>
                      <a:pt x="38464" y="979"/>
                      <a:pt x="38460" y="981"/>
                    </a:cubicBezTo>
                    <a:cubicBezTo>
                      <a:pt x="35134" y="137"/>
                      <a:pt x="31967" y="19"/>
                      <a:pt x="30896" y="1"/>
                    </a:cubicBezTo>
                    <a:cubicBezTo>
                      <a:pt x="30892" y="1"/>
                      <a:pt x="30888" y="1"/>
                      <a:pt x="30884"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0" name="Google Shape;4550;p20"/>
              <p:cNvSpPr/>
              <p:nvPr/>
            </p:nvSpPr>
            <p:spPr>
              <a:xfrm>
                <a:off x="4081425" y="651600"/>
                <a:ext cx="1187025" cy="1626400"/>
              </a:xfrm>
              <a:custGeom>
                <a:rect b="b" l="l" r="r" t="t"/>
                <a:pathLst>
                  <a:path extrusionOk="0" h="65056" w="47481">
                    <a:moveTo>
                      <a:pt x="36366" y="1"/>
                    </a:moveTo>
                    <a:cubicBezTo>
                      <a:pt x="32992" y="1"/>
                      <a:pt x="28673" y="1800"/>
                      <a:pt x="23480" y="5386"/>
                    </a:cubicBezTo>
                    <a:cubicBezTo>
                      <a:pt x="4259" y="18630"/>
                      <a:pt x="619" y="41369"/>
                      <a:pt x="164" y="53733"/>
                    </a:cubicBezTo>
                    <a:cubicBezTo>
                      <a:pt x="1" y="58041"/>
                      <a:pt x="2310" y="61917"/>
                      <a:pt x="6176" y="63865"/>
                    </a:cubicBezTo>
                    <a:cubicBezTo>
                      <a:pt x="6488" y="64018"/>
                      <a:pt x="6794" y="64160"/>
                      <a:pt x="7118" y="64288"/>
                    </a:cubicBezTo>
                    <a:cubicBezTo>
                      <a:pt x="8426" y="64803"/>
                      <a:pt x="9779" y="65056"/>
                      <a:pt x="11118" y="65056"/>
                    </a:cubicBezTo>
                    <a:cubicBezTo>
                      <a:pt x="11652" y="65056"/>
                      <a:pt x="12184" y="65015"/>
                      <a:pt x="12710" y="64935"/>
                    </a:cubicBezTo>
                    <a:cubicBezTo>
                      <a:pt x="14563" y="64650"/>
                      <a:pt x="16327" y="63882"/>
                      <a:pt x="17872" y="62645"/>
                    </a:cubicBezTo>
                    <a:cubicBezTo>
                      <a:pt x="22819" y="58666"/>
                      <a:pt x="27314" y="51885"/>
                      <a:pt x="31678" y="45310"/>
                    </a:cubicBezTo>
                    <a:cubicBezTo>
                      <a:pt x="33155" y="43083"/>
                      <a:pt x="34688" y="40774"/>
                      <a:pt x="36221" y="38590"/>
                    </a:cubicBezTo>
                    <a:cubicBezTo>
                      <a:pt x="43588" y="28151"/>
                      <a:pt x="47481" y="8112"/>
                      <a:pt x="41370" y="1943"/>
                    </a:cubicBezTo>
                    <a:cubicBezTo>
                      <a:pt x="40738" y="1311"/>
                      <a:pt x="40006" y="825"/>
                      <a:pt x="39189" y="504"/>
                    </a:cubicBezTo>
                    <a:cubicBezTo>
                      <a:pt x="38337" y="168"/>
                      <a:pt x="37396" y="1"/>
                      <a:pt x="36366"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1" name="Google Shape;4551;p20"/>
              <p:cNvSpPr/>
              <p:nvPr/>
            </p:nvSpPr>
            <p:spPr>
              <a:xfrm>
                <a:off x="3541375" y="430225"/>
                <a:ext cx="942125" cy="1760775"/>
              </a:xfrm>
              <a:custGeom>
                <a:rect b="b" l="l" r="r" t="t"/>
                <a:pathLst>
                  <a:path extrusionOk="0" h="70431" w="37685">
                    <a:moveTo>
                      <a:pt x="18001" y="1"/>
                    </a:moveTo>
                    <a:cubicBezTo>
                      <a:pt x="15879" y="1"/>
                      <a:pt x="13845" y="474"/>
                      <a:pt x="12007" y="1418"/>
                    </a:cubicBezTo>
                    <a:cubicBezTo>
                      <a:pt x="8909" y="3018"/>
                      <a:pt x="4740" y="6838"/>
                      <a:pt x="2442" y="15988"/>
                    </a:cubicBezTo>
                    <a:cubicBezTo>
                      <a:pt x="1581" y="19463"/>
                      <a:pt x="1034" y="23456"/>
                      <a:pt x="823" y="27861"/>
                    </a:cubicBezTo>
                    <a:cubicBezTo>
                      <a:pt x="0" y="45553"/>
                      <a:pt x="3278" y="58019"/>
                      <a:pt x="10575" y="64916"/>
                    </a:cubicBezTo>
                    <a:cubicBezTo>
                      <a:pt x="12465" y="66696"/>
                      <a:pt x="14599" y="68066"/>
                      <a:pt x="16950" y="68993"/>
                    </a:cubicBezTo>
                    <a:cubicBezTo>
                      <a:pt x="18191" y="69479"/>
                      <a:pt x="19477" y="69837"/>
                      <a:pt x="20791" y="70061"/>
                    </a:cubicBezTo>
                    <a:cubicBezTo>
                      <a:pt x="21663" y="70210"/>
                      <a:pt x="22544" y="70294"/>
                      <a:pt x="23429" y="70312"/>
                    </a:cubicBezTo>
                    <a:cubicBezTo>
                      <a:pt x="23502" y="70316"/>
                      <a:pt x="23883" y="70431"/>
                      <a:pt x="24052" y="70431"/>
                    </a:cubicBezTo>
                    <a:cubicBezTo>
                      <a:pt x="24093" y="70431"/>
                      <a:pt x="24122" y="70424"/>
                      <a:pt x="24131" y="70407"/>
                    </a:cubicBezTo>
                    <a:cubicBezTo>
                      <a:pt x="24166" y="70317"/>
                      <a:pt x="23687" y="69997"/>
                      <a:pt x="23624" y="69921"/>
                    </a:cubicBezTo>
                    <a:cubicBezTo>
                      <a:pt x="22016" y="67847"/>
                      <a:pt x="21178" y="65236"/>
                      <a:pt x="21284" y="62572"/>
                    </a:cubicBezTo>
                    <a:cubicBezTo>
                      <a:pt x="21651" y="52590"/>
                      <a:pt x="24231" y="33807"/>
                      <a:pt x="37370" y="20159"/>
                    </a:cubicBezTo>
                    <a:cubicBezTo>
                      <a:pt x="37416" y="20118"/>
                      <a:pt x="37441" y="20061"/>
                      <a:pt x="37442" y="20000"/>
                    </a:cubicBezTo>
                    <a:cubicBezTo>
                      <a:pt x="37684" y="13835"/>
                      <a:pt x="33727" y="7041"/>
                      <a:pt x="27596" y="3080"/>
                    </a:cubicBezTo>
                    <a:cubicBezTo>
                      <a:pt x="26934" y="2655"/>
                      <a:pt x="26259" y="2264"/>
                      <a:pt x="25540" y="1928"/>
                    </a:cubicBezTo>
                    <a:cubicBezTo>
                      <a:pt x="25520" y="1902"/>
                      <a:pt x="25493" y="1880"/>
                      <a:pt x="25461" y="1866"/>
                    </a:cubicBezTo>
                    <a:cubicBezTo>
                      <a:pt x="24949" y="1613"/>
                      <a:pt x="24431" y="1378"/>
                      <a:pt x="23919" y="1176"/>
                    </a:cubicBezTo>
                    <a:cubicBezTo>
                      <a:pt x="21928" y="391"/>
                      <a:pt x="19928" y="1"/>
                      <a:pt x="18001"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2" name="Google Shape;4552;p20"/>
              <p:cNvSpPr/>
              <p:nvPr/>
            </p:nvSpPr>
            <p:spPr>
              <a:xfrm>
                <a:off x="1351500" y="2436125"/>
                <a:ext cx="2818750" cy="2856175"/>
              </a:xfrm>
              <a:custGeom>
                <a:rect b="b" l="l" r="r" t="t"/>
                <a:pathLst>
                  <a:path extrusionOk="0" h="114247" w="112750">
                    <a:moveTo>
                      <a:pt x="108752" y="0"/>
                    </a:moveTo>
                    <a:cubicBezTo>
                      <a:pt x="108643" y="0"/>
                      <a:pt x="108542" y="76"/>
                      <a:pt x="108518" y="190"/>
                    </a:cubicBezTo>
                    <a:cubicBezTo>
                      <a:pt x="107456" y="5059"/>
                      <a:pt x="101428" y="30631"/>
                      <a:pt x="86860" y="55897"/>
                    </a:cubicBezTo>
                    <a:cubicBezTo>
                      <a:pt x="72493" y="80815"/>
                      <a:pt x="46779" y="110099"/>
                      <a:pt x="5314" y="110099"/>
                    </a:cubicBezTo>
                    <a:cubicBezTo>
                      <a:pt x="4281" y="110099"/>
                      <a:pt x="3239" y="110081"/>
                      <a:pt x="2188" y="110044"/>
                    </a:cubicBezTo>
                    <a:cubicBezTo>
                      <a:pt x="2163" y="110044"/>
                      <a:pt x="2139" y="110043"/>
                      <a:pt x="2115" y="110043"/>
                    </a:cubicBezTo>
                    <a:cubicBezTo>
                      <a:pt x="1549" y="110043"/>
                      <a:pt x="1005" y="110271"/>
                      <a:pt x="608" y="110678"/>
                    </a:cubicBezTo>
                    <a:cubicBezTo>
                      <a:pt x="205" y="111091"/>
                      <a:pt x="0" y="111656"/>
                      <a:pt x="43" y="112230"/>
                    </a:cubicBezTo>
                    <a:cubicBezTo>
                      <a:pt x="100" y="113017"/>
                      <a:pt x="602" y="113702"/>
                      <a:pt x="1333" y="113995"/>
                    </a:cubicBezTo>
                    <a:cubicBezTo>
                      <a:pt x="1526" y="114069"/>
                      <a:pt x="1729" y="114115"/>
                      <a:pt x="1935" y="114128"/>
                    </a:cubicBezTo>
                    <a:cubicBezTo>
                      <a:pt x="2868" y="114190"/>
                      <a:pt x="4155" y="114247"/>
                      <a:pt x="5747" y="114247"/>
                    </a:cubicBezTo>
                    <a:cubicBezTo>
                      <a:pt x="14876" y="114247"/>
                      <a:pt x="34043" y="112383"/>
                      <a:pt x="54101" y="99061"/>
                    </a:cubicBezTo>
                    <a:cubicBezTo>
                      <a:pt x="54138" y="99035"/>
                      <a:pt x="54168" y="99001"/>
                      <a:pt x="54186" y="98959"/>
                    </a:cubicBezTo>
                    <a:cubicBezTo>
                      <a:pt x="54224" y="98878"/>
                      <a:pt x="54305" y="98826"/>
                      <a:pt x="54395" y="98825"/>
                    </a:cubicBezTo>
                    <a:cubicBezTo>
                      <a:pt x="54439" y="98824"/>
                      <a:pt x="54482" y="98809"/>
                      <a:pt x="54520" y="98784"/>
                    </a:cubicBezTo>
                    <a:cubicBezTo>
                      <a:pt x="58702" y="95975"/>
                      <a:pt x="62794" y="92741"/>
                      <a:pt x="66682" y="89171"/>
                    </a:cubicBezTo>
                    <a:cubicBezTo>
                      <a:pt x="66712" y="89143"/>
                      <a:pt x="66734" y="89109"/>
                      <a:pt x="66747" y="89071"/>
                    </a:cubicBezTo>
                    <a:cubicBezTo>
                      <a:pt x="66764" y="89024"/>
                      <a:pt x="66805" y="88940"/>
                      <a:pt x="66941" y="88902"/>
                    </a:cubicBezTo>
                    <a:cubicBezTo>
                      <a:pt x="66978" y="88892"/>
                      <a:pt x="67011" y="88873"/>
                      <a:pt x="67040" y="88846"/>
                    </a:cubicBezTo>
                    <a:cubicBezTo>
                      <a:pt x="70541" y="85603"/>
                      <a:pt x="73958" y="81993"/>
                      <a:pt x="77193" y="78119"/>
                    </a:cubicBezTo>
                    <a:cubicBezTo>
                      <a:pt x="77216" y="78092"/>
                      <a:pt x="77233" y="78059"/>
                      <a:pt x="77242" y="78024"/>
                    </a:cubicBezTo>
                    <a:cubicBezTo>
                      <a:pt x="77253" y="77981"/>
                      <a:pt x="77278" y="77921"/>
                      <a:pt x="77378" y="77854"/>
                    </a:cubicBezTo>
                    <a:cubicBezTo>
                      <a:pt x="77418" y="77828"/>
                      <a:pt x="77454" y="77799"/>
                      <a:pt x="77490" y="77769"/>
                    </a:cubicBezTo>
                    <a:cubicBezTo>
                      <a:pt x="93114" y="58920"/>
                      <a:pt x="104967" y="33235"/>
                      <a:pt x="112722" y="1423"/>
                    </a:cubicBezTo>
                    <a:cubicBezTo>
                      <a:pt x="112750" y="1307"/>
                      <a:pt x="112688" y="1187"/>
                      <a:pt x="112576" y="1143"/>
                    </a:cubicBezTo>
                    <a:cubicBezTo>
                      <a:pt x="112560" y="1137"/>
                      <a:pt x="112544" y="1132"/>
                      <a:pt x="112528" y="1129"/>
                    </a:cubicBezTo>
                    <a:lnTo>
                      <a:pt x="112301" y="1092"/>
                    </a:lnTo>
                    <a:cubicBezTo>
                      <a:pt x="112140" y="1067"/>
                      <a:pt x="111978" y="1040"/>
                      <a:pt x="111807" y="1005"/>
                    </a:cubicBezTo>
                    <a:cubicBezTo>
                      <a:pt x="111024" y="843"/>
                      <a:pt x="110254" y="615"/>
                      <a:pt x="109509" y="322"/>
                    </a:cubicBezTo>
                    <a:cubicBezTo>
                      <a:pt x="109353" y="261"/>
                      <a:pt x="109210" y="191"/>
                      <a:pt x="109066" y="123"/>
                    </a:cubicBezTo>
                    <a:cubicBezTo>
                      <a:pt x="109066" y="123"/>
                      <a:pt x="108845" y="19"/>
                      <a:pt x="108841" y="18"/>
                    </a:cubicBezTo>
                    <a:cubicBezTo>
                      <a:pt x="108812" y="6"/>
                      <a:pt x="108781" y="0"/>
                      <a:pt x="108752"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3" name="Google Shape;4553;p20"/>
              <p:cNvSpPr/>
              <p:nvPr/>
            </p:nvSpPr>
            <p:spPr>
              <a:xfrm>
                <a:off x="2723025" y="3649375"/>
                <a:ext cx="2652350" cy="1260125"/>
              </a:xfrm>
              <a:custGeom>
                <a:rect b="b" l="l" r="r" t="t"/>
                <a:pathLst>
                  <a:path extrusionOk="0" h="50405" w="106094">
                    <a:moveTo>
                      <a:pt x="106019" y="0"/>
                    </a:moveTo>
                    <a:cubicBezTo>
                      <a:pt x="105939" y="0"/>
                      <a:pt x="104381" y="999"/>
                      <a:pt x="104318" y="999"/>
                    </a:cubicBezTo>
                    <a:cubicBezTo>
                      <a:pt x="104318" y="999"/>
                      <a:pt x="104317" y="999"/>
                      <a:pt x="104317" y="998"/>
                    </a:cubicBezTo>
                    <a:cubicBezTo>
                      <a:pt x="104313" y="997"/>
                      <a:pt x="104309" y="996"/>
                      <a:pt x="104305" y="996"/>
                    </a:cubicBezTo>
                    <a:cubicBezTo>
                      <a:pt x="104239" y="996"/>
                      <a:pt x="104145" y="1172"/>
                      <a:pt x="104083" y="1206"/>
                    </a:cubicBezTo>
                    <a:cubicBezTo>
                      <a:pt x="92376" y="7761"/>
                      <a:pt x="51168" y="29984"/>
                      <a:pt x="12441" y="40771"/>
                    </a:cubicBezTo>
                    <a:cubicBezTo>
                      <a:pt x="12404" y="40781"/>
                      <a:pt x="12371" y="40800"/>
                      <a:pt x="12344" y="40826"/>
                    </a:cubicBezTo>
                    <a:cubicBezTo>
                      <a:pt x="8736" y="44155"/>
                      <a:pt x="4912" y="47218"/>
                      <a:pt x="980" y="49934"/>
                    </a:cubicBezTo>
                    <a:cubicBezTo>
                      <a:pt x="894" y="49992"/>
                      <a:pt x="0" y="50263"/>
                      <a:pt x="31" y="50362"/>
                    </a:cubicBezTo>
                    <a:cubicBezTo>
                      <a:pt x="36" y="50382"/>
                      <a:pt x="105" y="50389"/>
                      <a:pt x="203" y="50389"/>
                    </a:cubicBezTo>
                    <a:cubicBezTo>
                      <a:pt x="432" y="50389"/>
                      <a:pt x="826" y="50351"/>
                      <a:pt x="973" y="50351"/>
                    </a:cubicBezTo>
                    <a:cubicBezTo>
                      <a:pt x="1001" y="50351"/>
                      <a:pt x="1020" y="50353"/>
                      <a:pt x="1028" y="50356"/>
                    </a:cubicBezTo>
                    <a:cubicBezTo>
                      <a:pt x="1053" y="50366"/>
                      <a:pt x="1080" y="50371"/>
                      <a:pt x="1108" y="50372"/>
                    </a:cubicBezTo>
                    <a:cubicBezTo>
                      <a:pt x="1640" y="50391"/>
                      <a:pt x="2307" y="50405"/>
                      <a:pt x="3101" y="50405"/>
                    </a:cubicBezTo>
                    <a:cubicBezTo>
                      <a:pt x="15643" y="50405"/>
                      <a:pt x="59855" y="46904"/>
                      <a:pt x="104373" y="1585"/>
                    </a:cubicBezTo>
                    <a:cubicBezTo>
                      <a:pt x="104457" y="1499"/>
                      <a:pt x="106094" y="96"/>
                      <a:pt x="106022" y="1"/>
                    </a:cubicBezTo>
                    <a:cubicBezTo>
                      <a:pt x="106021" y="0"/>
                      <a:pt x="106020" y="0"/>
                      <a:pt x="106019"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4" name="Google Shape;4554;p20"/>
              <p:cNvSpPr/>
              <p:nvPr/>
            </p:nvSpPr>
            <p:spPr>
              <a:xfrm>
                <a:off x="3276875" y="248050"/>
                <a:ext cx="600325" cy="578175"/>
              </a:xfrm>
              <a:custGeom>
                <a:rect b="b" l="l" r="r" t="t"/>
                <a:pathLst>
                  <a:path extrusionOk="0" h="23127" w="24013">
                    <a:moveTo>
                      <a:pt x="11563" y="0"/>
                    </a:moveTo>
                    <a:cubicBezTo>
                      <a:pt x="11455" y="0"/>
                      <a:pt x="11348" y="3"/>
                      <a:pt x="11242" y="7"/>
                    </a:cubicBezTo>
                    <a:cubicBezTo>
                      <a:pt x="8630" y="139"/>
                      <a:pt x="6353" y="1709"/>
                      <a:pt x="4486" y="4685"/>
                    </a:cubicBezTo>
                    <a:cubicBezTo>
                      <a:pt x="1" y="11832"/>
                      <a:pt x="2150" y="20351"/>
                      <a:pt x="2912" y="22786"/>
                    </a:cubicBezTo>
                    <a:cubicBezTo>
                      <a:pt x="2936" y="22857"/>
                      <a:pt x="2873" y="23097"/>
                      <a:pt x="2945" y="23125"/>
                    </a:cubicBezTo>
                    <a:cubicBezTo>
                      <a:pt x="2947" y="23126"/>
                      <a:pt x="2950" y="23127"/>
                      <a:pt x="2953" y="23127"/>
                    </a:cubicBezTo>
                    <a:cubicBezTo>
                      <a:pt x="3008" y="23127"/>
                      <a:pt x="3164" y="22966"/>
                      <a:pt x="3212" y="22945"/>
                    </a:cubicBezTo>
                    <a:cubicBezTo>
                      <a:pt x="4813" y="22467"/>
                      <a:pt x="6424" y="22310"/>
                      <a:pt x="7852" y="22310"/>
                    </a:cubicBezTo>
                    <a:cubicBezTo>
                      <a:pt x="8319" y="22310"/>
                      <a:pt x="8766" y="22327"/>
                      <a:pt x="9188" y="22355"/>
                    </a:cubicBezTo>
                    <a:cubicBezTo>
                      <a:pt x="10702" y="22455"/>
                      <a:pt x="12045" y="22831"/>
                      <a:pt x="12576" y="22958"/>
                    </a:cubicBezTo>
                    <a:cubicBezTo>
                      <a:pt x="12586" y="22960"/>
                      <a:pt x="12594" y="22961"/>
                      <a:pt x="12602" y="22961"/>
                    </a:cubicBezTo>
                    <a:cubicBezTo>
                      <a:pt x="12701" y="22961"/>
                      <a:pt x="12658" y="22779"/>
                      <a:pt x="12695" y="22659"/>
                    </a:cubicBezTo>
                    <a:cubicBezTo>
                      <a:pt x="15055" y="13669"/>
                      <a:pt x="19262" y="9883"/>
                      <a:pt x="22371" y="8279"/>
                    </a:cubicBezTo>
                    <a:cubicBezTo>
                      <a:pt x="22723" y="8096"/>
                      <a:pt x="23086" y="7938"/>
                      <a:pt x="23446" y="7790"/>
                    </a:cubicBezTo>
                    <a:cubicBezTo>
                      <a:pt x="23517" y="7766"/>
                      <a:pt x="23973" y="7748"/>
                      <a:pt x="23992" y="7672"/>
                    </a:cubicBezTo>
                    <a:cubicBezTo>
                      <a:pt x="24012" y="7597"/>
                      <a:pt x="23590" y="7473"/>
                      <a:pt x="23542" y="7413"/>
                    </a:cubicBezTo>
                    <a:cubicBezTo>
                      <a:pt x="22381" y="6043"/>
                      <a:pt x="19483" y="2901"/>
                      <a:pt x="16027" y="1177"/>
                    </a:cubicBezTo>
                    <a:cubicBezTo>
                      <a:pt x="15672" y="996"/>
                      <a:pt x="15321" y="836"/>
                      <a:pt x="14952" y="692"/>
                    </a:cubicBezTo>
                    <a:cubicBezTo>
                      <a:pt x="13779" y="229"/>
                      <a:pt x="12634" y="0"/>
                      <a:pt x="11563"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5" name="Google Shape;4555;p20"/>
              <p:cNvSpPr/>
              <p:nvPr/>
            </p:nvSpPr>
            <p:spPr>
              <a:xfrm>
                <a:off x="3037600" y="3639700"/>
                <a:ext cx="2338675" cy="1016150"/>
              </a:xfrm>
              <a:custGeom>
                <a:rect b="b" l="l" r="r" t="t"/>
                <a:pathLst>
                  <a:path extrusionOk="0" h="40646" w="93547">
                    <a:moveTo>
                      <a:pt x="93488" y="1"/>
                    </a:moveTo>
                    <a:cubicBezTo>
                      <a:pt x="93306" y="1"/>
                      <a:pt x="91688" y="553"/>
                      <a:pt x="91571" y="553"/>
                    </a:cubicBezTo>
                    <a:cubicBezTo>
                      <a:pt x="91569" y="553"/>
                      <a:pt x="91567" y="553"/>
                      <a:pt x="91566" y="553"/>
                    </a:cubicBezTo>
                    <a:cubicBezTo>
                      <a:pt x="91537" y="542"/>
                      <a:pt x="91508" y="536"/>
                      <a:pt x="91478" y="536"/>
                    </a:cubicBezTo>
                    <a:cubicBezTo>
                      <a:pt x="91461" y="536"/>
                      <a:pt x="91444" y="538"/>
                      <a:pt x="91427" y="541"/>
                    </a:cubicBezTo>
                    <a:cubicBezTo>
                      <a:pt x="78895" y="3134"/>
                      <a:pt x="36010" y="12925"/>
                      <a:pt x="10334" y="30040"/>
                    </a:cubicBezTo>
                    <a:cubicBezTo>
                      <a:pt x="7467" y="33490"/>
                      <a:pt x="4418" y="36770"/>
                      <a:pt x="1269" y="39787"/>
                    </a:cubicBezTo>
                    <a:cubicBezTo>
                      <a:pt x="1212" y="39841"/>
                      <a:pt x="1" y="40645"/>
                      <a:pt x="130" y="40645"/>
                    </a:cubicBezTo>
                    <a:cubicBezTo>
                      <a:pt x="152" y="40645"/>
                      <a:pt x="213" y="40622"/>
                      <a:pt x="326" y="40567"/>
                    </a:cubicBezTo>
                    <a:lnTo>
                      <a:pt x="326" y="40567"/>
                    </a:lnTo>
                    <a:cubicBezTo>
                      <a:pt x="253" y="40611"/>
                      <a:pt x="210" y="40641"/>
                      <a:pt x="221" y="40645"/>
                    </a:cubicBezTo>
                    <a:cubicBezTo>
                      <a:pt x="222" y="40645"/>
                      <a:pt x="223" y="40646"/>
                      <a:pt x="225" y="40646"/>
                    </a:cubicBezTo>
                    <a:cubicBezTo>
                      <a:pt x="318" y="40646"/>
                      <a:pt x="1450" y="40209"/>
                      <a:pt x="1502" y="40194"/>
                    </a:cubicBezTo>
                    <a:cubicBezTo>
                      <a:pt x="39939" y="29166"/>
                      <a:pt x="80178" y="7396"/>
                      <a:pt x="91595" y="988"/>
                    </a:cubicBezTo>
                    <a:cubicBezTo>
                      <a:pt x="91699" y="929"/>
                      <a:pt x="93546" y="116"/>
                      <a:pt x="93505" y="5"/>
                    </a:cubicBezTo>
                    <a:cubicBezTo>
                      <a:pt x="93503" y="2"/>
                      <a:pt x="93498" y="1"/>
                      <a:pt x="93488" y="1"/>
                    </a:cubicBezTo>
                    <a:close/>
                  </a:path>
                </a:pathLst>
              </a:custGeom>
              <a:solidFill>
                <a:srgbClr val="269D3E"/>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6" name="Google Shape;4556;p20"/>
              <p:cNvSpPr/>
              <p:nvPr/>
            </p:nvSpPr>
            <p:spPr>
              <a:xfrm>
                <a:off x="4186350" y="275750"/>
                <a:ext cx="722925" cy="649025"/>
              </a:xfrm>
              <a:custGeom>
                <a:rect b="b" l="l" r="r" t="t"/>
                <a:pathLst>
                  <a:path extrusionOk="0" h="25961" w="28917">
                    <a:moveTo>
                      <a:pt x="13678" y="0"/>
                    </a:moveTo>
                    <a:cubicBezTo>
                      <a:pt x="6408" y="0"/>
                      <a:pt x="1407" y="6127"/>
                      <a:pt x="345" y="7549"/>
                    </a:cubicBezTo>
                    <a:cubicBezTo>
                      <a:pt x="302" y="7604"/>
                      <a:pt x="1" y="7742"/>
                      <a:pt x="16" y="7810"/>
                    </a:cubicBezTo>
                    <a:cubicBezTo>
                      <a:pt x="30" y="7878"/>
                      <a:pt x="364" y="7867"/>
                      <a:pt x="424" y="7901"/>
                    </a:cubicBezTo>
                    <a:cubicBezTo>
                      <a:pt x="1034" y="8224"/>
                      <a:pt x="1563" y="8536"/>
                      <a:pt x="2059" y="8855"/>
                    </a:cubicBezTo>
                    <a:cubicBezTo>
                      <a:pt x="7983" y="12682"/>
                      <a:pt x="11939" y="19091"/>
                      <a:pt x="12131" y="25179"/>
                    </a:cubicBezTo>
                    <a:cubicBezTo>
                      <a:pt x="12131" y="25283"/>
                      <a:pt x="11953" y="25914"/>
                      <a:pt x="12039" y="25959"/>
                    </a:cubicBezTo>
                    <a:cubicBezTo>
                      <a:pt x="12041" y="25960"/>
                      <a:pt x="12044" y="25960"/>
                      <a:pt x="12047" y="25960"/>
                    </a:cubicBezTo>
                    <a:cubicBezTo>
                      <a:pt x="12149" y="25960"/>
                      <a:pt x="12474" y="25415"/>
                      <a:pt x="12541" y="25352"/>
                    </a:cubicBezTo>
                    <a:cubicBezTo>
                      <a:pt x="14540" y="23394"/>
                      <a:pt x="16702" y="21610"/>
                      <a:pt x="19005" y="20020"/>
                    </a:cubicBezTo>
                    <a:cubicBezTo>
                      <a:pt x="22621" y="17526"/>
                      <a:pt x="25885" y="15868"/>
                      <a:pt x="28700" y="15090"/>
                    </a:cubicBezTo>
                    <a:cubicBezTo>
                      <a:pt x="28806" y="15060"/>
                      <a:pt x="28872" y="14971"/>
                      <a:pt x="28875" y="14858"/>
                    </a:cubicBezTo>
                    <a:cubicBezTo>
                      <a:pt x="28917" y="13226"/>
                      <a:pt x="28621" y="4870"/>
                      <a:pt x="19190" y="1154"/>
                    </a:cubicBezTo>
                    <a:cubicBezTo>
                      <a:pt x="18733" y="974"/>
                      <a:pt x="18262" y="799"/>
                      <a:pt x="17756" y="641"/>
                    </a:cubicBezTo>
                    <a:cubicBezTo>
                      <a:pt x="16331" y="194"/>
                      <a:pt x="14968" y="0"/>
                      <a:pt x="13678"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7" name="Google Shape;4557;p20"/>
              <p:cNvSpPr/>
              <p:nvPr/>
            </p:nvSpPr>
            <p:spPr>
              <a:xfrm>
                <a:off x="3903750" y="2164250"/>
                <a:ext cx="546375" cy="294500"/>
              </a:xfrm>
              <a:custGeom>
                <a:rect b="b" l="l" r="r" t="t"/>
                <a:pathLst>
                  <a:path extrusionOk="0" h="11780" w="21855">
                    <a:moveTo>
                      <a:pt x="2003" y="1"/>
                    </a:moveTo>
                    <a:cubicBezTo>
                      <a:pt x="1951" y="1"/>
                      <a:pt x="1900" y="17"/>
                      <a:pt x="1857" y="48"/>
                    </a:cubicBezTo>
                    <a:cubicBezTo>
                      <a:pt x="1289" y="488"/>
                      <a:pt x="734" y="819"/>
                      <a:pt x="163" y="1060"/>
                    </a:cubicBezTo>
                    <a:cubicBezTo>
                      <a:pt x="60" y="1105"/>
                      <a:pt x="1" y="1213"/>
                      <a:pt x="17" y="1325"/>
                    </a:cubicBezTo>
                    <a:cubicBezTo>
                      <a:pt x="300" y="2949"/>
                      <a:pt x="1677" y="8427"/>
                      <a:pt x="7555" y="10742"/>
                    </a:cubicBezTo>
                    <a:lnTo>
                      <a:pt x="7635" y="10774"/>
                    </a:lnTo>
                    <a:cubicBezTo>
                      <a:pt x="8320" y="11032"/>
                      <a:pt x="9058" y="11240"/>
                      <a:pt x="9813" y="11402"/>
                    </a:cubicBezTo>
                    <a:cubicBezTo>
                      <a:pt x="10964" y="11639"/>
                      <a:pt x="11993" y="11763"/>
                      <a:pt x="12921" y="11777"/>
                    </a:cubicBezTo>
                    <a:cubicBezTo>
                      <a:pt x="12925" y="11779"/>
                      <a:pt x="12928" y="11779"/>
                      <a:pt x="12931" y="11779"/>
                    </a:cubicBezTo>
                    <a:cubicBezTo>
                      <a:pt x="12940" y="11779"/>
                      <a:pt x="12943" y="11773"/>
                      <a:pt x="12945" y="11766"/>
                    </a:cubicBezTo>
                    <a:cubicBezTo>
                      <a:pt x="12996" y="11767"/>
                      <a:pt x="13046" y="11767"/>
                      <a:pt x="13097" y="11767"/>
                    </a:cubicBezTo>
                    <a:cubicBezTo>
                      <a:pt x="17956" y="11767"/>
                      <a:pt x="19898" y="8819"/>
                      <a:pt x="21781" y="5939"/>
                    </a:cubicBezTo>
                    <a:cubicBezTo>
                      <a:pt x="21855" y="5832"/>
                      <a:pt x="21825" y="5697"/>
                      <a:pt x="21732" y="5618"/>
                    </a:cubicBezTo>
                    <a:cubicBezTo>
                      <a:pt x="21244" y="5249"/>
                      <a:pt x="20946" y="4955"/>
                      <a:pt x="20813" y="4820"/>
                    </a:cubicBezTo>
                    <a:cubicBezTo>
                      <a:pt x="20790" y="4791"/>
                      <a:pt x="20760" y="4767"/>
                      <a:pt x="20725" y="4754"/>
                    </a:cubicBezTo>
                    <a:cubicBezTo>
                      <a:pt x="20695" y="4742"/>
                      <a:pt x="20665" y="4736"/>
                      <a:pt x="20634" y="4736"/>
                    </a:cubicBezTo>
                    <a:cubicBezTo>
                      <a:pt x="20617" y="4736"/>
                      <a:pt x="20601" y="4738"/>
                      <a:pt x="20585" y="4741"/>
                    </a:cubicBezTo>
                    <a:cubicBezTo>
                      <a:pt x="19829" y="4909"/>
                      <a:pt x="19057" y="4996"/>
                      <a:pt x="18284" y="5005"/>
                    </a:cubicBezTo>
                    <a:cubicBezTo>
                      <a:pt x="18224" y="5006"/>
                      <a:pt x="18164" y="5006"/>
                      <a:pt x="18104" y="5006"/>
                    </a:cubicBezTo>
                    <a:cubicBezTo>
                      <a:pt x="16723" y="5006"/>
                      <a:pt x="15348" y="4741"/>
                      <a:pt x="14048" y="4229"/>
                    </a:cubicBezTo>
                    <a:cubicBezTo>
                      <a:pt x="13716" y="4099"/>
                      <a:pt x="13392" y="3949"/>
                      <a:pt x="13061" y="3788"/>
                    </a:cubicBezTo>
                    <a:cubicBezTo>
                      <a:pt x="11905" y="3198"/>
                      <a:pt x="10850" y="2430"/>
                      <a:pt x="9950" y="1505"/>
                    </a:cubicBezTo>
                    <a:cubicBezTo>
                      <a:pt x="9926" y="1477"/>
                      <a:pt x="9896" y="1454"/>
                      <a:pt x="9861" y="1439"/>
                    </a:cubicBezTo>
                    <a:cubicBezTo>
                      <a:pt x="9841" y="1431"/>
                      <a:pt x="9819" y="1428"/>
                      <a:pt x="9797" y="1428"/>
                    </a:cubicBezTo>
                    <a:cubicBezTo>
                      <a:pt x="9785" y="1428"/>
                      <a:pt x="9773" y="1429"/>
                      <a:pt x="9761" y="1431"/>
                    </a:cubicBezTo>
                    <a:cubicBezTo>
                      <a:pt x="9607" y="1439"/>
                      <a:pt x="9380" y="1447"/>
                      <a:pt x="9089" y="1447"/>
                    </a:cubicBezTo>
                    <a:cubicBezTo>
                      <a:pt x="8103" y="1447"/>
                      <a:pt x="6388" y="1349"/>
                      <a:pt x="4313" y="787"/>
                    </a:cubicBezTo>
                    <a:cubicBezTo>
                      <a:pt x="3636" y="598"/>
                      <a:pt x="2971" y="374"/>
                      <a:pt x="2318" y="116"/>
                    </a:cubicBezTo>
                    <a:lnTo>
                      <a:pt x="2088" y="15"/>
                    </a:lnTo>
                    <a:cubicBezTo>
                      <a:pt x="2060" y="6"/>
                      <a:pt x="2031" y="1"/>
                      <a:pt x="2003" y="1"/>
                    </a:cubicBezTo>
                    <a:close/>
                  </a:path>
                </a:pathLst>
              </a:custGeom>
              <a:solidFill>
                <a:srgbClr val="279D3F"/>
              </a:solidFill>
              <a:ln cap="flat" cmpd="sng" w="9525">
                <a:solidFill>
                  <a:srgbClr val="000000"/>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8" name="Google Shape;4558;p20"/>
              <p:cNvSpPr/>
              <p:nvPr/>
            </p:nvSpPr>
            <p:spPr>
              <a:xfrm>
                <a:off x="3133975" y="818075"/>
                <a:ext cx="820275" cy="1374450"/>
              </a:xfrm>
              <a:custGeom>
                <a:rect b="b" l="l" r="r" t="t"/>
                <a:pathLst>
                  <a:path extrusionOk="0" h="54978" w="32811">
                    <a:moveTo>
                      <a:pt x="13584" y="0"/>
                    </a:moveTo>
                    <a:cubicBezTo>
                      <a:pt x="13097" y="0"/>
                      <a:pt x="12589" y="19"/>
                      <a:pt x="12069" y="64"/>
                    </a:cubicBezTo>
                    <a:cubicBezTo>
                      <a:pt x="10967" y="149"/>
                      <a:pt x="9799" y="352"/>
                      <a:pt x="8639" y="746"/>
                    </a:cubicBezTo>
                    <a:cubicBezTo>
                      <a:pt x="7433" y="1152"/>
                      <a:pt x="6339" y="1716"/>
                      <a:pt x="5394" y="2432"/>
                    </a:cubicBezTo>
                    <a:cubicBezTo>
                      <a:pt x="1793" y="5150"/>
                      <a:pt x="0" y="10020"/>
                      <a:pt x="66" y="16930"/>
                    </a:cubicBezTo>
                    <a:cubicBezTo>
                      <a:pt x="214" y="32578"/>
                      <a:pt x="12031" y="48843"/>
                      <a:pt x="22549" y="53639"/>
                    </a:cubicBezTo>
                    <a:cubicBezTo>
                      <a:pt x="22838" y="53774"/>
                      <a:pt x="23140" y="53903"/>
                      <a:pt x="23445" y="54023"/>
                    </a:cubicBezTo>
                    <a:cubicBezTo>
                      <a:pt x="25060" y="54660"/>
                      <a:pt x="26573" y="54978"/>
                      <a:pt x="27949" y="54978"/>
                    </a:cubicBezTo>
                    <a:cubicBezTo>
                      <a:pt x="29448" y="54978"/>
                      <a:pt x="30786" y="54601"/>
                      <a:pt x="31919" y="53849"/>
                    </a:cubicBezTo>
                    <a:cubicBezTo>
                      <a:pt x="31994" y="53794"/>
                      <a:pt x="32021" y="53675"/>
                      <a:pt x="32107" y="53664"/>
                    </a:cubicBezTo>
                    <a:cubicBezTo>
                      <a:pt x="32810" y="53574"/>
                      <a:pt x="31969" y="53462"/>
                      <a:pt x="31888" y="53430"/>
                    </a:cubicBezTo>
                    <a:cubicBezTo>
                      <a:pt x="29958" y="52514"/>
                      <a:pt x="28163" y="51278"/>
                      <a:pt x="26561" y="49767"/>
                    </a:cubicBezTo>
                    <a:cubicBezTo>
                      <a:pt x="19145" y="42781"/>
                      <a:pt x="15806" y="30178"/>
                      <a:pt x="16641" y="12326"/>
                    </a:cubicBezTo>
                    <a:cubicBezTo>
                      <a:pt x="16842" y="8051"/>
                      <a:pt x="17356" y="4169"/>
                      <a:pt x="18160" y="786"/>
                    </a:cubicBezTo>
                    <a:cubicBezTo>
                      <a:pt x="18181" y="731"/>
                      <a:pt x="18167" y="664"/>
                      <a:pt x="18135" y="609"/>
                    </a:cubicBezTo>
                    <a:cubicBezTo>
                      <a:pt x="18102" y="565"/>
                      <a:pt x="18064" y="530"/>
                      <a:pt x="18019" y="512"/>
                    </a:cubicBezTo>
                    <a:lnTo>
                      <a:pt x="17983" y="498"/>
                    </a:lnTo>
                    <a:cubicBezTo>
                      <a:pt x="17132" y="304"/>
                      <a:pt x="15517" y="0"/>
                      <a:pt x="13584"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59" name="Google Shape;4559;p20"/>
              <p:cNvSpPr/>
              <p:nvPr/>
            </p:nvSpPr>
            <p:spPr>
              <a:xfrm>
                <a:off x="4070550" y="295875"/>
                <a:ext cx="1298350" cy="2075375"/>
              </a:xfrm>
              <a:custGeom>
                <a:rect b="b" l="l" r="r" t="t"/>
                <a:pathLst>
                  <a:path extrusionOk="0" fill="none" h="83015" w="51934">
                    <a:moveTo>
                      <a:pt x="18451" y="77065"/>
                    </a:moveTo>
                    <a:cubicBezTo>
                      <a:pt x="11041" y="83015"/>
                      <a:pt x="1" y="77451"/>
                      <a:pt x="353" y="67955"/>
                    </a:cubicBezTo>
                    <a:cubicBezTo>
                      <a:pt x="835" y="54962"/>
                      <a:pt x="4653" y="32595"/>
                      <a:pt x="23776" y="19411"/>
                    </a:cubicBezTo>
                    <a:cubicBezTo>
                      <a:pt x="51933" y="0"/>
                      <a:pt x="47588" y="37732"/>
                      <a:pt x="36855" y="52962"/>
                    </a:cubicBezTo>
                    <a:cubicBezTo>
                      <a:pt x="30783" y="61578"/>
                      <a:pt x="25126" y="71706"/>
                      <a:pt x="18451" y="77065"/>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60" name="Google Shape;4560;p20"/>
              <p:cNvSpPr/>
              <p:nvPr/>
            </p:nvSpPr>
            <p:spPr>
              <a:xfrm>
                <a:off x="3502900" y="-9525"/>
                <a:ext cx="1004625" cy="2272125"/>
              </a:xfrm>
              <a:custGeom>
                <a:rect b="b" l="l" r="r" t="t"/>
                <a:pathLst>
                  <a:path extrusionOk="0" fill="none" h="90885" w="40185">
                    <a:moveTo>
                      <a:pt x="25998" y="88121"/>
                    </a:moveTo>
                    <a:cubicBezTo>
                      <a:pt x="25998" y="88121"/>
                      <a:pt x="1" y="90885"/>
                      <a:pt x="2125" y="45444"/>
                    </a:cubicBezTo>
                    <a:cubicBezTo>
                      <a:pt x="4247" y="1"/>
                      <a:pt x="40184" y="19018"/>
                      <a:pt x="39220" y="377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61" name="Google Shape;4561;p20"/>
              <p:cNvSpPr/>
              <p:nvPr/>
            </p:nvSpPr>
            <p:spPr>
              <a:xfrm>
                <a:off x="4424475" y="1042775"/>
                <a:ext cx="1646725" cy="1570650"/>
              </a:xfrm>
              <a:custGeom>
                <a:rect b="b" l="l" r="r" t="t"/>
                <a:pathLst>
                  <a:path extrusionOk="0" fill="none" h="62826" w="65869">
                    <a:moveTo>
                      <a:pt x="1" y="49329"/>
                    </a:moveTo>
                    <a:cubicBezTo>
                      <a:pt x="1" y="49329"/>
                      <a:pt x="10551" y="62826"/>
                      <a:pt x="38147" y="31482"/>
                    </a:cubicBezTo>
                    <a:cubicBezTo>
                      <a:pt x="65868" y="1"/>
                      <a:pt x="30692" y="735"/>
                      <a:pt x="30692" y="7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62" name="Google Shape;4562;p20"/>
              <p:cNvSpPr/>
              <p:nvPr/>
            </p:nvSpPr>
            <p:spPr>
              <a:xfrm>
                <a:off x="3124375" y="687000"/>
                <a:ext cx="827875" cy="1671525"/>
              </a:xfrm>
              <a:custGeom>
                <a:rect b="b" l="l" r="r" t="t"/>
                <a:pathLst>
                  <a:path extrusionOk="0" fill="none" h="66861" w="33115">
                    <a:moveTo>
                      <a:pt x="18902" y="5629"/>
                    </a:moveTo>
                    <a:cubicBezTo>
                      <a:pt x="18902" y="5629"/>
                      <a:pt x="0" y="0"/>
                      <a:pt x="208" y="22169"/>
                    </a:cubicBezTo>
                    <a:cubicBezTo>
                      <a:pt x="415" y="44339"/>
                      <a:pt x="23623" y="66860"/>
                      <a:pt x="33115" y="58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63" name="Google Shape;4563;p20"/>
              <p:cNvSpPr/>
              <p:nvPr/>
            </p:nvSpPr>
            <p:spPr>
              <a:xfrm>
                <a:off x="4181900" y="200475"/>
                <a:ext cx="753900" cy="455625"/>
              </a:xfrm>
              <a:custGeom>
                <a:rect b="b" l="l" r="r" t="t"/>
                <a:pathLst>
                  <a:path extrusionOk="0" fill="none" h="18225" w="30156">
                    <a:moveTo>
                      <a:pt x="0" y="10873"/>
                    </a:moveTo>
                    <a:cubicBezTo>
                      <a:pt x="0" y="10873"/>
                      <a:pt x="7087" y="0"/>
                      <a:pt x="18008" y="3426"/>
                    </a:cubicBezTo>
                    <a:cubicBezTo>
                      <a:pt x="30155" y="7237"/>
                      <a:pt x="29280" y="18224"/>
                      <a:pt x="29280" y="182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64" name="Google Shape;4564;p20"/>
              <p:cNvSpPr/>
              <p:nvPr/>
            </p:nvSpPr>
            <p:spPr>
              <a:xfrm>
                <a:off x="3251575" y="51350"/>
                <a:ext cx="629125" cy="779750"/>
              </a:xfrm>
              <a:custGeom>
                <a:rect b="b" l="l" r="r" t="t"/>
                <a:pathLst>
                  <a:path extrusionOk="0" fill="none" h="31190" w="25165">
                    <a:moveTo>
                      <a:pt x="3848" y="31190"/>
                    </a:moveTo>
                    <a:cubicBezTo>
                      <a:pt x="3848" y="31190"/>
                      <a:pt x="0" y="20856"/>
                      <a:pt x="5294" y="12424"/>
                    </a:cubicBezTo>
                    <a:cubicBezTo>
                      <a:pt x="13094" y="0"/>
                      <a:pt x="25165" y="15646"/>
                      <a:pt x="25165" y="156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65" name="Google Shape;4565;p20"/>
              <p:cNvSpPr/>
              <p:nvPr/>
            </p:nvSpPr>
            <p:spPr>
              <a:xfrm>
                <a:off x="1344175" y="2425000"/>
                <a:ext cx="2834350" cy="2891700"/>
              </a:xfrm>
              <a:custGeom>
                <a:rect b="b" l="l" r="r" t="t"/>
                <a:pathLst>
                  <a:path extrusionOk="0" fill="none" h="115668" w="113374">
                    <a:moveTo>
                      <a:pt x="108698" y="0"/>
                    </a:moveTo>
                    <a:cubicBezTo>
                      <a:pt x="108698" y="0"/>
                      <a:pt x="86089" y="113174"/>
                      <a:pt x="2488" y="110250"/>
                    </a:cubicBezTo>
                    <a:cubicBezTo>
                      <a:pt x="1119" y="110202"/>
                      <a:pt x="0" y="111327"/>
                      <a:pt x="97" y="112692"/>
                    </a:cubicBezTo>
                    <a:lnTo>
                      <a:pt x="97" y="112692"/>
                    </a:lnTo>
                    <a:cubicBezTo>
                      <a:pt x="175" y="113831"/>
                      <a:pt x="1074" y="114737"/>
                      <a:pt x="2213" y="114813"/>
                    </a:cubicBezTo>
                    <a:cubicBezTo>
                      <a:pt x="14967" y="115668"/>
                      <a:pt x="85868" y="115128"/>
                      <a:pt x="113373" y="14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66" name="Google Shape;4566;p20"/>
              <p:cNvSpPr/>
              <p:nvPr/>
            </p:nvSpPr>
            <p:spPr>
              <a:xfrm>
                <a:off x="2711475" y="3632625"/>
                <a:ext cx="2684000" cy="1415450"/>
              </a:xfrm>
              <a:custGeom>
                <a:rect b="b" l="l" r="r" t="t"/>
                <a:pathLst>
                  <a:path extrusionOk="0" fill="none" h="56618" w="107360">
                    <a:moveTo>
                      <a:pt x="1" y="51197"/>
                    </a:moveTo>
                    <a:cubicBezTo>
                      <a:pt x="1" y="51197"/>
                      <a:pt x="53503" y="56617"/>
                      <a:pt x="107359" y="1"/>
                    </a:cubicBezTo>
                    <a:cubicBezTo>
                      <a:pt x="107359" y="1"/>
                      <a:pt x="53238" y="10000"/>
                      <a:pt x="23073" y="302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567" name="Google Shape;4567;p20"/>
              <p:cNvSpPr/>
              <p:nvPr/>
            </p:nvSpPr>
            <p:spPr>
              <a:xfrm>
                <a:off x="3025675" y="3632625"/>
                <a:ext cx="2369800" cy="1032150"/>
              </a:xfrm>
              <a:custGeom>
                <a:rect b="b" l="l" r="r" t="t"/>
                <a:pathLst>
                  <a:path extrusionOk="0" fill="none" h="41286" w="94792">
                    <a:moveTo>
                      <a:pt x="94791" y="1"/>
                    </a:moveTo>
                    <a:cubicBezTo>
                      <a:pt x="94791" y="1"/>
                      <a:pt x="45846" y="28576"/>
                      <a:pt x="1" y="412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sp>
          <p:nvSpPr>
            <p:cNvPr id="4568" name="Google Shape;4568;p20"/>
            <p:cNvSpPr/>
            <p:nvPr/>
          </p:nvSpPr>
          <p:spPr>
            <a:xfrm>
              <a:off x="3821000" y="1839825"/>
              <a:ext cx="25" cy="25"/>
            </a:xfrm>
            <a:custGeom>
              <a:rect b="b" l="l" r="r" t="t"/>
              <a:pathLst>
                <a:path extrusionOk="0" fill="none" h="1" w="1">
                  <a:moveTo>
                    <a:pt x="0" y="0"/>
                  </a:move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grpSp>
        <p:nvGrpSpPr>
          <p:cNvPr id="4569" name="Google Shape;4569;p20"/>
          <p:cNvGrpSpPr/>
          <p:nvPr/>
        </p:nvGrpSpPr>
        <p:grpSpPr>
          <a:xfrm rot="4297913">
            <a:off x="1077369" y="4606837"/>
            <a:ext cx="249664" cy="205367"/>
            <a:chOff x="4968050" y="4573150"/>
            <a:chExt cx="1315625" cy="1082200"/>
          </a:xfrm>
        </p:grpSpPr>
        <p:grpSp>
          <p:nvGrpSpPr>
            <p:cNvPr id="4570" name="Google Shape;4570;p20"/>
            <p:cNvGrpSpPr/>
            <p:nvPr/>
          </p:nvGrpSpPr>
          <p:grpSpPr>
            <a:xfrm>
              <a:off x="4968050" y="4573150"/>
              <a:ext cx="1315625" cy="1082200"/>
              <a:chOff x="4968050" y="4573150"/>
              <a:chExt cx="1315625" cy="1082200"/>
            </a:xfrm>
          </p:grpSpPr>
          <p:sp>
            <p:nvSpPr>
              <p:cNvPr id="4571" name="Google Shape;4571;p2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2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3" name="Google Shape;4573;p2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4" name="Google Shape;4574;p20"/>
          <p:cNvGrpSpPr/>
          <p:nvPr/>
        </p:nvGrpSpPr>
        <p:grpSpPr>
          <a:xfrm flipH="1" rot="7269405">
            <a:off x="8006635" y="1591209"/>
            <a:ext cx="234451" cy="192761"/>
            <a:chOff x="4968050" y="4573150"/>
            <a:chExt cx="1315625" cy="1082200"/>
          </a:xfrm>
        </p:grpSpPr>
        <p:grpSp>
          <p:nvGrpSpPr>
            <p:cNvPr id="4575" name="Google Shape;4575;p20"/>
            <p:cNvGrpSpPr/>
            <p:nvPr/>
          </p:nvGrpSpPr>
          <p:grpSpPr>
            <a:xfrm>
              <a:off x="4968050" y="4573150"/>
              <a:ext cx="1315625" cy="1082200"/>
              <a:chOff x="4968050" y="4573150"/>
              <a:chExt cx="1315625" cy="1082200"/>
            </a:xfrm>
          </p:grpSpPr>
          <p:sp>
            <p:nvSpPr>
              <p:cNvPr id="4576" name="Google Shape;4576;p2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2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8" name="Google Shape;4578;p2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9" name="Shape 859"/>
        <p:cNvGrpSpPr/>
        <p:nvPr/>
      </p:nvGrpSpPr>
      <p:grpSpPr>
        <a:xfrm>
          <a:off x="0" y="0"/>
          <a:ext cx="0" cy="0"/>
          <a:chOff x="0" y="0"/>
          <a:chExt cx="0" cy="0"/>
        </a:xfrm>
      </p:grpSpPr>
      <p:sp>
        <p:nvSpPr>
          <p:cNvPr id="860" name="Google Shape;860;p3"/>
          <p:cNvSpPr/>
          <p:nvPr/>
        </p:nvSpPr>
        <p:spPr>
          <a:xfrm>
            <a:off x="-56973" y="-33444"/>
            <a:ext cx="9257945" cy="5210389"/>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62" name="Google Shape;862;p3"/>
          <p:cNvSpPr txBox="1"/>
          <p:nvPr>
            <p:ph idx="1" type="body"/>
          </p:nvPr>
        </p:nvSpPr>
        <p:spPr>
          <a:xfrm>
            <a:off x="720000" y="1276025"/>
            <a:ext cx="7704000" cy="333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863" name="Google Shape;863;p3"/>
          <p:cNvGrpSpPr/>
          <p:nvPr/>
        </p:nvGrpSpPr>
        <p:grpSpPr>
          <a:xfrm rot="-1388802">
            <a:off x="7933795" y="4275238"/>
            <a:ext cx="818266" cy="693170"/>
            <a:chOff x="652525" y="176550"/>
            <a:chExt cx="6269975" cy="5311425"/>
          </a:xfrm>
        </p:grpSpPr>
        <p:sp>
          <p:nvSpPr>
            <p:cNvPr id="864" name="Google Shape;864;p3"/>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952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3"/>
            </a:solidFill>
            <a:ln cap="flat" cmpd="sng" w="952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952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5"/>
            </a:solidFill>
            <a:ln cap="flat" cmpd="sng" w="952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952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 name="Google Shape;912;p3"/>
          <p:cNvGrpSpPr/>
          <p:nvPr/>
        </p:nvGrpSpPr>
        <p:grpSpPr>
          <a:xfrm rot="-3527046">
            <a:off x="1443184" y="125060"/>
            <a:ext cx="389663" cy="320527"/>
            <a:chOff x="4968050" y="4573150"/>
            <a:chExt cx="1315625" cy="1082200"/>
          </a:xfrm>
        </p:grpSpPr>
        <p:grpSp>
          <p:nvGrpSpPr>
            <p:cNvPr id="913" name="Google Shape;913;p3"/>
            <p:cNvGrpSpPr/>
            <p:nvPr/>
          </p:nvGrpSpPr>
          <p:grpSpPr>
            <a:xfrm>
              <a:off x="4968050" y="4573150"/>
              <a:ext cx="1315625" cy="1082200"/>
              <a:chOff x="4968050" y="4573150"/>
              <a:chExt cx="1315625" cy="1082200"/>
            </a:xfrm>
          </p:grpSpPr>
          <p:sp>
            <p:nvSpPr>
              <p:cNvPr id="914" name="Google Shape;914;p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6" name="Google Shape;916;p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3"/>
          <p:cNvGrpSpPr/>
          <p:nvPr/>
        </p:nvGrpSpPr>
        <p:grpSpPr>
          <a:xfrm rot="-1563013">
            <a:off x="8554016" y="2931661"/>
            <a:ext cx="462374" cy="381895"/>
            <a:chOff x="1154850" y="1916575"/>
            <a:chExt cx="1658950" cy="1369100"/>
          </a:xfrm>
        </p:grpSpPr>
        <p:sp>
          <p:nvSpPr>
            <p:cNvPr id="918" name="Google Shape;918;p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p3"/>
          <p:cNvGrpSpPr/>
          <p:nvPr/>
        </p:nvGrpSpPr>
        <p:grpSpPr>
          <a:xfrm rot="-7674840">
            <a:off x="190023" y="1422068"/>
            <a:ext cx="322013" cy="264880"/>
            <a:chOff x="4968050" y="4573150"/>
            <a:chExt cx="1315625" cy="1082200"/>
          </a:xfrm>
        </p:grpSpPr>
        <p:grpSp>
          <p:nvGrpSpPr>
            <p:cNvPr id="921" name="Google Shape;921;p3"/>
            <p:cNvGrpSpPr/>
            <p:nvPr/>
          </p:nvGrpSpPr>
          <p:grpSpPr>
            <a:xfrm>
              <a:off x="4968050" y="4573150"/>
              <a:ext cx="1315625" cy="1082200"/>
              <a:chOff x="4968050" y="4573150"/>
              <a:chExt cx="1315625" cy="1082200"/>
            </a:xfrm>
          </p:grpSpPr>
          <p:sp>
            <p:nvSpPr>
              <p:cNvPr id="922" name="Google Shape;922;p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4" name="Google Shape;924;p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5" name="Google Shape;925;p3"/>
          <p:cNvGrpSpPr/>
          <p:nvPr/>
        </p:nvGrpSpPr>
        <p:grpSpPr>
          <a:xfrm rot="-7675109">
            <a:off x="7196336" y="4598977"/>
            <a:ext cx="212799" cy="175043"/>
            <a:chOff x="4968050" y="4573150"/>
            <a:chExt cx="1315625" cy="1082200"/>
          </a:xfrm>
        </p:grpSpPr>
        <p:grpSp>
          <p:nvGrpSpPr>
            <p:cNvPr id="926" name="Google Shape;926;p3"/>
            <p:cNvGrpSpPr/>
            <p:nvPr/>
          </p:nvGrpSpPr>
          <p:grpSpPr>
            <a:xfrm>
              <a:off x="4968050" y="4573150"/>
              <a:ext cx="1315625" cy="1082200"/>
              <a:chOff x="4968050" y="4573150"/>
              <a:chExt cx="1315625" cy="1082200"/>
            </a:xfrm>
          </p:grpSpPr>
          <p:sp>
            <p:nvSpPr>
              <p:cNvPr id="927" name="Google Shape;927;p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9" name="Google Shape;929;p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0" name="Google Shape;930;p3"/>
          <p:cNvGrpSpPr/>
          <p:nvPr/>
        </p:nvGrpSpPr>
        <p:grpSpPr>
          <a:xfrm rot="-2207468">
            <a:off x="264343" y="424251"/>
            <a:ext cx="835385" cy="668327"/>
            <a:chOff x="152425" y="47525"/>
            <a:chExt cx="7178075" cy="5742625"/>
          </a:xfrm>
        </p:grpSpPr>
        <p:sp>
          <p:nvSpPr>
            <p:cNvPr id="931" name="Google Shape;931;p3"/>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9_2">
    <p:spTree>
      <p:nvGrpSpPr>
        <p:cNvPr id="4579" name="Shape 4579"/>
        <p:cNvGrpSpPr/>
        <p:nvPr/>
      </p:nvGrpSpPr>
      <p:grpSpPr>
        <a:xfrm>
          <a:off x="0" y="0"/>
          <a:ext cx="0" cy="0"/>
          <a:chOff x="0" y="0"/>
          <a:chExt cx="0" cy="0"/>
        </a:xfrm>
      </p:grpSpPr>
      <p:sp>
        <p:nvSpPr>
          <p:cNvPr id="4580" name="Google Shape;4580;p21"/>
          <p:cNvSpPr/>
          <p:nvPr/>
        </p:nvSpPr>
        <p:spPr>
          <a:xfrm>
            <a:off x="-64925" y="-1393700"/>
            <a:ext cx="12344930" cy="7181663"/>
          </a:xfrm>
          <a:custGeom>
            <a:rect b="b" l="l" r="r" t="t"/>
            <a:pathLst>
              <a:path extrusionOk="0" h="268348" w="454903">
                <a:moveTo>
                  <a:pt x="12268" y="0"/>
                </a:moveTo>
                <a:cubicBezTo>
                  <a:pt x="8417" y="0"/>
                  <a:pt x="4572" y="556"/>
                  <a:pt x="882" y="1719"/>
                </a:cubicBezTo>
                <a:lnTo>
                  <a:pt x="1" y="268347"/>
                </a:lnTo>
                <a:lnTo>
                  <a:pt x="454903" y="268347"/>
                </a:lnTo>
                <a:cubicBezTo>
                  <a:pt x="438829" y="234641"/>
                  <a:pt x="404015" y="210543"/>
                  <a:pt x="366677" y="207268"/>
                </a:cubicBezTo>
                <a:cubicBezTo>
                  <a:pt x="354200" y="206173"/>
                  <a:pt x="340353" y="206828"/>
                  <a:pt x="330744" y="198827"/>
                </a:cubicBezTo>
                <a:cubicBezTo>
                  <a:pt x="323077" y="192445"/>
                  <a:pt x="320195" y="182146"/>
                  <a:pt x="314921" y="173681"/>
                </a:cubicBezTo>
                <a:cubicBezTo>
                  <a:pt x="299955" y="149666"/>
                  <a:pt x="268070" y="143201"/>
                  <a:pt x="239721" y="141463"/>
                </a:cubicBezTo>
                <a:cubicBezTo>
                  <a:pt x="223326" y="140451"/>
                  <a:pt x="205324" y="139665"/>
                  <a:pt x="193215" y="128604"/>
                </a:cubicBezTo>
                <a:cubicBezTo>
                  <a:pt x="185417" y="121484"/>
                  <a:pt x="181428" y="111197"/>
                  <a:pt x="174915" y="102898"/>
                </a:cubicBezTo>
                <a:cubicBezTo>
                  <a:pt x="159616" y="83420"/>
                  <a:pt x="132946" y="77490"/>
                  <a:pt x="108371" y="73978"/>
                </a:cubicBezTo>
                <a:cubicBezTo>
                  <a:pt x="92750" y="71752"/>
                  <a:pt x="75570" y="69216"/>
                  <a:pt x="65211" y="57381"/>
                </a:cubicBezTo>
                <a:cubicBezTo>
                  <a:pt x="55531" y="46356"/>
                  <a:pt x="54495" y="30139"/>
                  <a:pt x="46459" y="17900"/>
                </a:cubicBezTo>
                <a:cubicBezTo>
                  <a:pt x="39092" y="6697"/>
                  <a:pt x="25639" y="0"/>
                  <a:pt x="122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21"/>
          <p:cNvSpPr txBox="1"/>
          <p:nvPr>
            <p:ph type="title"/>
          </p:nvPr>
        </p:nvSpPr>
        <p:spPr>
          <a:xfrm>
            <a:off x="715100" y="1850325"/>
            <a:ext cx="4474500" cy="100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Work Sans Medium"/>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582" name="Google Shape;4582;p21"/>
          <p:cNvSpPr txBox="1"/>
          <p:nvPr>
            <p:ph idx="2" type="title"/>
          </p:nvPr>
        </p:nvSpPr>
        <p:spPr>
          <a:xfrm>
            <a:off x="715100" y="2852925"/>
            <a:ext cx="3856800" cy="78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Work Sans"/>
              <a:buNone/>
              <a:defRPr i="0" sz="1400">
                <a:latin typeface="Lato"/>
                <a:ea typeface="Lato"/>
                <a:cs typeface="Lato"/>
                <a:sym typeface="Lato"/>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4583" name="Google Shape;4583;p21"/>
          <p:cNvGrpSpPr/>
          <p:nvPr/>
        </p:nvGrpSpPr>
        <p:grpSpPr>
          <a:xfrm flipH="1" rot="874762">
            <a:off x="1009445" y="512060"/>
            <a:ext cx="750457" cy="910724"/>
            <a:chOff x="1260150" y="-357200"/>
            <a:chExt cx="4971200" cy="6041600"/>
          </a:xfrm>
        </p:grpSpPr>
        <p:sp>
          <p:nvSpPr>
            <p:cNvPr id="4584" name="Google Shape;4584;p21"/>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21"/>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21"/>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21"/>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21"/>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21"/>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21"/>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21"/>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21"/>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21"/>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21"/>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21"/>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21"/>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21"/>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21"/>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21"/>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21"/>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21"/>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21"/>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21"/>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21"/>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21"/>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21"/>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21"/>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21"/>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21"/>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21"/>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21"/>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21"/>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21"/>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21"/>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21"/>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21"/>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21"/>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21"/>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21"/>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21"/>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21"/>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2" name="Google Shape;4622;p21"/>
          <p:cNvGrpSpPr/>
          <p:nvPr/>
        </p:nvGrpSpPr>
        <p:grpSpPr>
          <a:xfrm rot="-2204262">
            <a:off x="1975403" y="4489504"/>
            <a:ext cx="808828" cy="647081"/>
            <a:chOff x="152425" y="47525"/>
            <a:chExt cx="7178075" cy="5742625"/>
          </a:xfrm>
        </p:grpSpPr>
        <p:sp>
          <p:nvSpPr>
            <p:cNvPr id="4623" name="Google Shape;4623;p21"/>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21"/>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21"/>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21"/>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21"/>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21"/>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21"/>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21"/>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21"/>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21"/>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21"/>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21"/>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21"/>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21"/>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21"/>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21"/>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21"/>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21"/>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21"/>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21"/>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21"/>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21"/>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21"/>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21"/>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21"/>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21"/>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21"/>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21"/>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21"/>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21"/>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21"/>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21"/>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21"/>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21"/>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7" name="Google Shape;4657;p21"/>
          <p:cNvGrpSpPr/>
          <p:nvPr/>
        </p:nvGrpSpPr>
        <p:grpSpPr>
          <a:xfrm rot="-7343412">
            <a:off x="3591784" y="4344489"/>
            <a:ext cx="228406" cy="269272"/>
            <a:chOff x="4968050" y="4573150"/>
            <a:chExt cx="1315625" cy="1082200"/>
          </a:xfrm>
        </p:grpSpPr>
        <p:grpSp>
          <p:nvGrpSpPr>
            <p:cNvPr id="4658" name="Google Shape;4658;p21"/>
            <p:cNvGrpSpPr/>
            <p:nvPr/>
          </p:nvGrpSpPr>
          <p:grpSpPr>
            <a:xfrm>
              <a:off x="4968050" y="4573150"/>
              <a:ext cx="1315625" cy="1082200"/>
              <a:chOff x="4968050" y="4573150"/>
              <a:chExt cx="1315625" cy="1082200"/>
            </a:xfrm>
          </p:grpSpPr>
          <p:sp>
            <p:nvSpPr>
              <p:cNvPr id="4659" name="Google Shape;4659;p2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2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1" name="Google Shape;4661;p2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2" name="Google Shape;4662;p21"/>
          <p:cNvGrpSpPr/>
          <p:nvPr/>
        </p:nvGrpSpPr>
        <p:grpSpPr>
          <a:xfrm flipH="1" rot="8449364">
            <a:off x="1136797" y="111558"/>
            <a:ext cx="179729" cy="147840"/>
            <a:chOff x="4968050" y="4573150"/>
            <a:chExt cx="1315625" cy="1082200"/>
          </a:xfrm>
        </p:grpSpPr>
        <p:grpSp>
          <p:nvGrpSpPr>
            <p:cNvPr id="4663" name="Google Shape;4663;p21"/>
            <p:cNvGrpSpPr/>
            <p:nvPr/>
          </p:nvGrpSpPr>
          <p:grpSpPr>
            <a:xfrm>
              <a:off x="4968050" y="4573150"/>
              <a:ext cx="1315625" cy="1082200"/>
              <a:chOff x="4968050" y="4573150"/>
              <a:chExt cx="1315625" cy="1082200"/>
            </a:xfrm>
          </p:grpSpPr>
          <p:sp>
            <p:nvSpPr>
              <p:cNvPr id="4664" name="Google Shape;4664;p2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2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6" name="Google Shape;4666;p2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7" name="Google Shape;4667;p21"/>
          <p:cNvGrpSpPr/>
          <p:nvPr/>
        </p:nvGrpSpPr>
        <p:grpSpPr>
          <a:xfrm flipH="1" rot="5149673">
            <a:off x="147299" y="1015468"/>
            <a:ext cx="186260" cy="219730"/>
            <a:chOff x="4968050" y="4573150"/>
            <a:chExt cx="1315625" cy="1082200"/>
          </a:xfrm>
        </p:grpSpPr>
        <p:grpSp>
          <p:nvGrpSpPr>
            <p:cNvPr id="4668" name="Google Shape;4668;p21"/>
            <p:cNvGrpSpPr/>
            <p:nvPr/>
          </p:nvGrpSpPr>
          <p:grpSpPr>
            <a:xfrm>
              <a:off x="4968050" y="4573150"/>
              <a:ext cx="1315625" cy="1082200"/>
              <a:chOff x="4968050" y="4573150"/>
              <a:chExt cx="1315625" cy="1082200"/>
            </a:xfrm>
          </p:grpSpPr>
          <p:sp>
            <p:nvSpPr>
              <p:cNvPr id="4669" name="Google Shape;4669;p2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2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1" name="Google Shape;4671;p2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2" name="Google Shape;4672;p21"/>
          <p:cNvGrpSpPr/>
          <p:nvPr/>
        </p:nvGrpSpPr>
        <p:grpSpPr>
          <a:xfrm flipH="1" rot="10166449">
            <a:off x="7586496" y="4523458"/>
            <a:ext cx="206765" cy="170080"/>
            <a:chOff x="4968050" y="4573150"/>
            <a:chExt cx="1315625" cy="1082200"/>
          </a:xfrm>
        </p:grpSpPr>
        <p:grpSp>
          <p:nvGrpSpPr>
            <p:cNvPr id="4673" name="Google Shape;4673;p21"/>
            <p:cNvGrpSpPr/>
            <p:nvPr/>
          </p:nvGrpSpPr>
          <p:grpSpPr>
            <a:xfrm>
              <a:off x="4968050" y="4573150"/>
              <a:ext cx="1315625" cy="1082200"/>
              <a:chOff x="4968050" y="4573150"/>
              <a:chExt cx="1315625" cy="1082200"/>
            </a:xfrm>
          </p:grpSpPr>
          <p:sp>
            <p:nvSpPr>
              <p:cNvPr id="4674" name="Google Shape;4674;p2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2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6" name="Google Shape;4676;p2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7" name="Google Shape;4677;p21"/>
          <p:cNvGrpSpPr/>
          <p:nvPr/>
        </p:nvGrpSpPr>
        <p:grpSpPr>
          <a:xfrm flipH="1" rot="4532804">
            <a:off x="2976687" y="4028977"/>
            <a:ext cx="179746" cy="147854"/>
            <a:chOff x="4968050" y="4573150"/>
            <a:chExt cx="1315625" cy="1082200"/>
          </a:xfrm>
        </p:grpSpPr>
        <p:grpSp>
          <p:nvGrpSpPr>
            <p:cNvPr id="4678" name="Google Shape;4678;p21"/>
            <p:cNvGrpSpPr/>
            <p:nvPr/>
          </p:nvGrpSpPr>
          <p:grpSpPr>
            <a:xfrm>
              <a:off x="4968050" y="4573150"/>
              <a:ext cx="1315625" cy="1082200"/>
              <a:chOff x="4968050" y="4573150"/>
              <a:chExt cx="1315625" cy="1082200"/>
            </a:xfrm>
          </p:grpSpPr>
          <p:sp>
            <p:nvSpPr>
              <p:cNvPr id="4679" name="Google Shape;4679;p2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2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81" name="Google Shape;4681;p2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2" name="Google Shape;4682;p21"/>
          <p:cNvGrpSpPr/>
          <p:nvPr/>
        </p:nvGrpSpPr>
        <p:grpSpPr>
          <a:xfrm>
            <a:off x="2114909" y="799179"/>
            <a:ext cx="725359" cy="652003"/>
            <a:chOff x="857425" y="178550"/>
            <a:chExt cx="5911650" cy="5313800"/>
          </a:xfrm>
        </p:grpSpPr>
        <p:sp>
          <p:nvSpPr>
            <p:cNvPr id="4683" name="Google Shape;4683;p21"/>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21"/>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21"/>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21"/>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21"/>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21"/>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21"/>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21"/>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21"/>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21"/>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21"/>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21"/>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21"/>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21"/>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21"/>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21"/>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21"/>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21"/>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21"/>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21"/>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21"/>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21"/>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21"/>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21"/>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21"/>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21"/>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21"/>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21"/>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21"/>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21"/>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21"/>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21"/>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21"/>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21"/>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21"/>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21"/>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21"/>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21"/>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4721" name="Shape 4721"/>
        <p:cNvGrpSpPr/>
        <p:nvPr/>
      </p:nvGrpSpPr>
      <p:grpSpPr>
        <a:xfrm>
          <a:off x="0" y="0"/>
          <a:ext cx="0" cy="0"/>
          <a:chOff x="0" y="0"/>
          <a:chExt cx="0" cy="0"/>
        </a:xfrm>
      </p:grpSpPr>
      <p:grpSp>
        <p:nvGrpSpPr>
          <p:cNvPr id="4722" name="Google Shape;4722;p22"/>
          <p:cNvGrpSpPr/>
          <p:nvPr/>
        </p:nvGrpSpPr>
        <p:grpSpPr>
          <a:xfrm rot="-4188881">
            <a:off x="1074401" y="-684027"/>
            <a:ext cx="2162987" cy="2436160"/>
            <a:chOff x="5464569" y="-2847708"/>
            <a:chExt cx="4445237" cy="5005679"/>
          </a:xfrm>
        </p:grpSpPr>
        <p:sp>
          <p:nvSpPr>
            <p:cNvPr id="4723" name="Google Shape;4723;p22"/>
            <p:cNvSpPr/>
            <p:nvPr/>
          </p:nvSpPr>
          <p:spPr>
            <a:xfrm rot="10421265">
              <a:off x="9553887" y="-2788319"/>
              <a:ext cx="331518" cy="462151"/>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22"/>
            <p:cNvSpPr/>
            <p:nvPr/>
          </p:nvSpPr>
          <p:spPr>
            <a:xfrm rot="10421265">
              <a:off x="9366096" y="-2823488"/>
              <a:ext cx="459118" cy="3359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25" name="Google Shape;4725;p22"/>
            <p:cNvGrpSpPr/>
            <p:nvPr/>
          </p:nvGrpSpPr>
          <p:grpSpPr>
            <a:xfrm>
              <a:off x="5464569" y="-2834080"/>
              <a:ext cx="4440756" cy="4992050"/>
              <a:chOff x="5464569" y="-2834080"/>
              <a:chExt cx="4440756" cy="4992050"/>
            </a:xfrm>
          </p:grpSpPr>
          <p:sp>
            <p:nvSpPr>
              <p:cNvPr id="4726" name="Google Shape;4726;p22"/>
              <p:cNvSpPr/>
              <p:nvPr/>
            </p:nvSpPr>
            <p:spPr>
              <a:xfrm rot="10421265">
                <a:off x="9382188" y="-2808176"/>
                <a:ext cx="497966" cy="485339"/>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22"/>
              <p:cNvSpPr/>
              <p:nvPr/>
            </p:nvSpPr>
            <p:spPr>
              <a:xfrm rot="10421265">
                <a:off x="9025573" y="-2446443"/>
                <a:ext cx="563035" cy="564648"/>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22"/>
              <p:cNvSpPr/>
              <p:nvPr/>
            </p:nvSpPr>
            <p:spPr>
              <a:xfrm rot="10421265">
                <a:off x="5682097" y="-1837053"/>
                <a:ext cx="3740423" cy="3772237"/>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22"/>
              <p:cNvSpPr/>
              <p:nvPr/>
            </p:nvSpPr>
            <p:spPr>
              <a:xfrm rot="10421265">
                <a:off x="9200082" y="-2375627"/>
                <a:ext cx="398803" cy="490222"/>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22"/>
              <p:cNvSpPr/>
              <p:nvPr/>
            </p:nvSpPr>
            <p:spPr>
              <a:xfrm rot="10421265">
                <a:off x="5662332" y="-1842773"/>
                <a:ext cx="3767419" cy="3805170"/>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22"/>
              <p:cNvSpPr/>
              <p:nvPr/>
            </p:nvSpPr>
            <p:spPr>
              <a:xfrm rot="10421265">
                <a:off x="9010333" y="-2447488"/>
                <a:ext cx="486867" cy="402997"/>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22"/>
              <p:cNvSpPr/>
              <p:nvPr/>
            </p:nvSpPr>
            <p:spPr>
              <a:xfrm rot="10421265">
                <a:off x="9445097" y="-2317440"/>
                <a:ext cx="21188" cy="92387"/>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22"/>
              <p:cNvSpPr/>
              <p:nvPr/>
            </p:nvSpPr>
            <p:spPr>
              <a:xfrm rot="10421265">
                <a:off x="9376277" y="-2357776"/>
                <a:ext cx="43817" cy="207812"/>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22"/>
              <p:cNvSpPr/>
              <p:nvPr/>
            </p:nvSpPr>
            <p:spPr>
              <a:xfrm rot="10421265">
                <a:off x="9307221" y="-2278109"/>
                <a:ext cx="47452" cy="204456"/>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22"/>
              <p:cNvSpPr/>
              <p:nvPr/>
            </p:nvSpPr>
            <p:spPr>
              <a:xfrm rot="10421265">
                <a:off x="9240032" y="-2208465"/>
                <a:ext cx="45516" cy="173804"/>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22"/>
              <p:cNvSpPr/>
              <p:nvPr/>
            </p:nvSpPr>
            <p:spPr>
              <a:xfrm rot="10421265">
                <a:off x="9195946" y="-2081028"/>
                <a:ext cx="12734" cy="48657"/>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22"/>
              <p:cNvSpPr/>
              <p:nvPr/>
            </p:nvSpPr>
            <p:spPr>
              <a:xfrm rot="10421265">
                <a:off x="9134735" y="-2064078"/>
                <a:ext cx="9572" cy="29254"/>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22"/>
              <p:cNvSpPr/>
              <p:nvPr/>
            </p:nvSpPr>
            <p:spPr>
              <a:xfrm rot="10421265">
                <a:off x="9106365" y="-2047347"/>
                <a:ext cx="3162" cy="13014"/>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39" name="Google Shape;4739;p22"/>
          <p:cNvSpPr txBox="1"/>
          <p:nvPr>
            <p:ph type="title"/>
          </p:nvPr>
        </p:nvSpPr>
        <p:spPr>
          <a:xfrm>
            <a:off x="4576900" y="2097025"/>
            <a:ext cx="3852000" cy="146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000"/>
              <a:buNone/>
              <a:defRPr b="1" sz="55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4740" name="Google Shape;4740;p22"/>
          <p:cNvSpPr txBox="1"/>
          <p:nvPr>
            <p:ph idx="2" type="title"/>
          </p:nvPr>
        </p:nvSpPr>
        <p:spPr>
          <a:xfrm>
            <a:off x="5278000" y="1038200"/>
            <a:ext cx="31509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9000"/>
              <a:buNone/>
              <a:defRPr b="1" sz="9000">
                <a:solidFill>
                  <a:schemeClr val="dk2"/>
                </a:solidFill>
              </a:defRPr>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4741" name="Google Shape;4741;p22"/>
          <p:cNvSpPr txBox="1"/>
          <p:nvPr>
            <p:ph idx="1" type="subTitle"/>
          </p:nvPr>
        </p:nvSpPr>
        <p:spPr>
          <a:xfrm>
            <a:off x="4464000" y="3565300"/>
            <a:ext cx="3964800" cy="54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4742" name="Google Shape;4742;p22"/>
          <p:cNvGrpSpPr/>
          <p:nvPr/>
        </p:nvGrpSpPr>
        <p:grpSpPr>
          <a:xfrm rot="-906769">
            <a:off x="1571017" y="667682"/>
            <a:ext cx="1816210" cy="1632535"/>
            <a:chOff x="857425" y="178550"/>
            <a:chExt cx="5911650" cy="5313800"/>
          </a:xfrm>
        </p:grpSpPr>
        <p:sp>
          <p:nvSpPr>
            <p:cNvPr id="4743" name="Google Shape;4743;p22"/>
            <p:cNvSpPr/>
            <p:nvPr/>
          </p:nvSpPr>
          <p:spPr>
            <a:xfrm>
              <a:off x="883480" y="61163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2857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22"/>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22"/>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22"/>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22"/>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22"/>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143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22"/>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22"/>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22"/>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22"/>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22"/>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22"/>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22"/>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22"/>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22"/>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22"/>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22"/>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22"/>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22"/>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22"/>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22"/>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22"/>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22"/>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22"/>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22"/>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22"/>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22"/>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22"/>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22"/>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22"/>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22"/>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22"/>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22"/>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22"/>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22"/>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22"/>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22"/>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22"/>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22"/>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22"/>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22"/>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22"/>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22"/>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22"/>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22"/>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22"/>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22"/>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22"/>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22"/>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22"/>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3" name="Google Shape;4793;p22"/>
          <p:cNvGrpSpPr/>
          <p:nvPr/>
        </p:nvGrpSpPr>
        <p:grpSpPr>
          <a:xfrm rot="-4931480">
            <a:off x="827775" y="-385170"/>
            <a:ext cx="2162658" cy="2435319"/>
            <a:chOff x="5464569" y="-2847708"/>
            <a:chExt cx="4445237" cy="5005679"/>
          </a:xfrm>
        </p:grpSpPr>
        <p:sp>
          <p:nvSpPr>
            <p:cNvPr id="4794" name="Google Shape;4794;p22"/>
            <p:cNvSpPr/>
            <p:nvPr/>
          </p:nvSpPr>
          <p:spPr>
            <a:xfrm rot="10421265">
              <a:off x="9553887" y="-2788319"/>
              <a:ext cx="331518" cy="462151"/>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22"/>
            <p:cNvSpPr/>
            <p:nvPr/>
          </p:nvSpPr>
          <p:spPr>
            <a:xfrm rot="10421265">
              <a:off x="9366096" y="-2823488"/>
              <a:ext cx="459118" cy="3359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6" name="Google Shape;4796;p22"/>
            <p:cNvGrpSpPr/>
            <p:nvPr/>
          </p:nvGrpSpPr>
          <p:grpSpPr>
            <a:xfrm>
              <a:off x="5464569" y="-2834080"/>
              <a:ext cx="4440756" cy="4992050"/>
              <a:chOff x="5464569" y="-2834080"/>
              <a:chExt cx="4440756" cy="4992050"/>
            </a:xfrm>
          </p:grpSpPr>
          <p:sp>
            <p:nvSpPr>
              <p:cNvPr id="4797" name="Google Shape;4797;p22"/>
              <p:cNvSpPr/>
              <p:nvPr/>
            </p:nvSpPr>
            <p:spPr>
              <a:xfrm rot="10421265">
                <a:off x="9382188" y="-2808176"/>
                <a:ext cx="497966" cy="485339"/>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22"/>
              <p:cNvSpPr/>
              <p:nvPr/>
            </p:nvSpPr>
            <p:spPr>
              <a:xfrm rot="10421265">
                <a:off x="9025573" y="-2446443"/>
                <a:ext cx="563035" cy="564648"/>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22"/>
              <p:cNvSpPr/>
              <p:nvPr/>
            </p:nvSpPr>
            <p:spPr>
              <a:xfrm rot="10421265">
                <a:off x="5682097" y="-1837053"/>
                <a:ext cx="3740423" cy="3772237"/>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22"/>
              <p:cNvSpPr/>
              <p:nvPr/>
            </p:nvSpPr>
            <p:spPr>
              <a:xfrm rot="10421265">
                <a:off x="9200082" y="-2375627"/>
                <a:ext cx="398803" cy="490222"/>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22"/>
              <p:cNvSpPr/>
              <p:nvPr/>
            </p:nvSpPr>
            <p:spPr>
              <a:xfrm rot="10421265">
                <a:off x="5662332" y="-1842773"/>
                <a:ext cx="3767419" cy="3805170"/>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22"/>
              <p:cNvSpPr/>
              <p:nvPr/>
            </p:nvSpPr>
            <p:spPr>
              <a:xfrm rot="10421265">
                <a:off x="9010333" y="-2447488"/>
                <a:ext cx="486867" cy="402997"/>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22"/>
              <p:cNvSpPr/>
              <p:nvPr/>
            </p:nvSpPr>
            <p:spPr>
              <a:xfrm rot="10421265">
                <a:off x="9445097" y="-2317440"/>
                <a:ext cx="21188" cy="92387"/>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22"/>
              <p:cNvSpPr/>
              <p:nvPr/>
            </p:nvSpPr>
            <p:spPr>
              <a:xfrm rot="10421265">
                <a:off x="9376277" y="-2357776"/>
                <a:ext cx="43817" cy="207812"/>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22"/>
              <p:cNvSpPr/>
              <p:nvPr/>
            </p:nvSpPr>
            <p:spPr>
              <a:xfrm rot="10421265">
                <a:off x="9307221" y="-2278109"/>
                <a:ext cx="47452" cy="204456"/>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22"/>
              <p:cNvSpPr/>
              <p:nvPr/>
            </p:nvSpPr>
            <p:spPr>
              <a:xfrm rot="10421265">
                <a:off x="9240032" y="-2208465"/>
                <a:ext cx="45516" cy="173804"/>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22"/>
              <p:cNvSpPr/>
              <p:nvPr/>
            </p:nvSpPr>
            <p:spPr>
              <a:xfrm rot="10421265">
                <a:off x="9195946" y="-2081028"/>
                <a:ext cx="12734" cy="48657"/>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22"/>
              <p:cNvSpPr/>
              <p:nvPr/>
            </p:nvSpPr>
            <p:spPr>
              <a:xfrm rot="10421265">
                <a:off x="9134735" y="-2064078"/>
                <a:ext cx="9572" cy="29254"/>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22"/>
              <p:cNvSpPr/>
              <p:nvPr/>
            </p:nvSpPr>
            <p:spPr>
              <a:xfrm rot="10421265">
                <a:off x="9106365" y="-2047347"/>
                <a:ext cx="3162" cy="13014"/>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810" name="Google Shape;4810;p22"/>
          <p:cNvGrpSpPr/>
          <p:nvPr/>
        </p:nvGrpSpPr>
        <p:grpSpPr>
          <a:xfrm rot="2204">
            <a:off x="3262376" y="227544"/>
            <a:ext cx="258796" cy="213580"/>
            <a:chOff x="1154850" y="1916575"/>
            <a:chExt cx="1658950" cy="1369100"/>
          </a:xfrm>
        </p:grpSpPr>
        <p:sp>
          <p:nvSpPr>
            <p:cNvPr id="4811" name="Google Shape;4811;p22"/>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22"/>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3" name="Google Shape;4813;p22"/>
          <p:cNvGrpSpPr/>
          <p:nvPr/>
        </p:nvGrpSpPr>
        <p:grpSpPr>
          <a:xfrm flipH="1" rot="-4102565">
            <a:off x="3493780" y="1797310"/>
            <a:ext cx="437570" cy="360940"/>
            <a:chOff x="1154850" y="1916575"/>
            <a:chExt cx="1658950" cy="1369100"/>
          </a:xfrm>
        </p:grpSpPr>
        <p:sp>
          <p:nvSpPr>
            <p:cNvPr id="4814" name="Google Shape;4814;p22"/>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22"/>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6" name="Google Shape;4816;p22"/>
          <p:cNvGrpSpPr/>
          <p:nvPr/>
        </p:nvGrpSpPr>
        <p:grpSpPr>
          <a:xfrm>
            <a:off x="2846449" y="2508748"/>
            <a:ext cx="1508831" cy="1207100"/>
            <a:chOff x="152425" y="47525"/>
            <a:chExt cx="7178075" cy="5742625"/>
          </a:xfrm>
        </p:grpSpPr>
        <p:sp>
          <p:nvSpPr>
            <p:cNvPr id="4817" name="Google Shape;4817;p22"/>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22"/>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22"/>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22"/>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22"/>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22"/>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22"/>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22"/>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22"/>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22"/>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22"/>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22"/>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22"/>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22"/>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22"/>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22"/>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22"/>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22"/>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22"/>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22"/>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22"/>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22"/>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22"/>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22"/>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22"/>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22"/>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22"/>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22"/>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22"/>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22"/>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22"/>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22"/>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22"/>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22"/>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22"/>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22"/>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22"/>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22"/>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22"/>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22"/>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22"/>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22"/>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22"/>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22"/>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22"/>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22"/>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22"/>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22"/>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65" name="Google Shape;4865;p22"/>
          <p:cNvGrpSpPr/>
          <p:nvPr/>
        </p:nvGrpSpPr>
        <p:grpSpPr>
          <a:xfrm rot="-634879">
            <a:off x="191411" y="120991"/>
            <a:ext cx="958339" cy="1164688"/>
            <a:chOff x="1260150" y="-357200"/>
            <a:chExt cx="4971200" cy="6041600"/>
          </a:xfrm>
        </p:grpSpPr>
        <p:sp>
          <p:nvSpPr>
            <p:cNvPr id="4866" name="Google Shape;4866;p22"/>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22"/>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22"/>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22"/>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22"/>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22"/>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22"/>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22"/>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22"/>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22"/>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22"/>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22"/>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22"/>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22"/>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22"/>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22"/>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22"/>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22"/>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22"/>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22"/>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22"/>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22"/>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22"/>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22"/>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22"/>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22"/>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22"/>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22"/>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22"/>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22"/>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22"/>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22"/>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22"/>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22"/>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22"/>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22"/>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22"/>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22"/>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22"/>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22"/>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22"/>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22"/>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22"/>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22"/>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22"/>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22"/>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22"/>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22"/>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22"/>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22"/>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22"/>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22"/>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22"/>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22"/>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22"/>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22"/>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22"/>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22"/>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22"/>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22"/>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6" name="Google Shape;4926;p22"/>
          <p:cNvGrpSpPr/>
          <p:nvPr/>
        </p:nvGrpSpPr>
        <p:grpSpPr>
          <a:xfrm rot="-606697">
            <a:off x="-1304609" y="1762885"/>
            <a:ext cx="2759130" cy="2173761"/>
            <a:chOff x="498250" y="211450"/>
            <a:chExt cx="6626675" cy="5281250"/>
          </a:xfrm>
        </p:grpSpPr>
        <p:sp>
          <p:nvSpPr>
            <p:cNvPr id="4927" name="Google Shape;4927;p22"/>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22"/>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22"/>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22"/>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22"/>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22"/>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22"/>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22"/>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22"/>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22"/>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22"/>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22"/>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22"/>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22"/>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22"/>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22"/>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22"/>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22"/>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22"/>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22"/>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22"/>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22"/>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22"/>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22"/>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22"/>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22"/>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22"/>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22"/>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22"/>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22"/>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7" name="Google Shape;4957;p22"/>
          <p:cNvGrpSpPr/>
          <p:nvPr/>
        </p:nvGrpSpPr>
        <p:grpSpPr>
          <a:xfrm flipH="1" rot="3721084">
            <a:off x="-89008" y="3188579"/>
            <a:ext cx="2128804" cy="2398653"/>
            <a:chOff x="1344175" y="-9525"/>
            <a:chExt cx="4727025" cy="5326225"/>
          </a:xfrm>
        </p:grpSpPr>
        <p:sp>
          <p:nvSpPr>
            <p:cNvPr id="4958" name="Google Shape;4958;p22"/>
            <p:cNvSpPr/>
            <p:nvPr/>
          </p:nvSpPr>
          <p:spPr>
            <a:xfrm>
              <a:off x="3896725" y="2188175"/>
              <a:ext cx="563150" cy="307050"/>
            </a:xfrm>
            <a:custGeom>
              <a:rect b="b" l="l" r="r" t="t"/>
              <a:pathLst>
                <a:path extrusionOk="0" fill="none" h="12282" w="22526">
                  <a:moveTo>
                    <a:pt x="0" y="0"/>
                  </a:moveTo>
                  <a:cubicBezTo>
                    <a:pt x="0" y="0"/>
                    <a:pt x="952" y="8780"/>
                    <a:pt x="10047" y="10686"/>
                  </a:cubicBezTo>
                  <a:cubicBezTo>
                    <a:pt x="17657" y="12281"/>
                    <a:pt x="20016" y="8553"/>
                    <a:pt x="22525" y="4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nvGrpSpPr>
            <p:cNvPr id="4959" name="Google Shape;4959;p22"/>
            <p:cNvGrpSpPr/>
            <p:nvPr/>
          </p:nvGrpSpPr>
          <p:grpSpPr>
            <a:xfrm>
              <a:off x="1344175" y="-9525"/>
              <a:ext cx="4727025" cy="5326225"/>
              <a:chOff x="1344175" y="-9525"/>
              <a:chExt cx="4727025" cy="5326225"/>
            </a:xfrm>
          </p:grpSpPr>
          <p:sp>
            <p:nvSpPr>
              <p:cNvPr id="4960" name="Google Shape;4960;p22"/>
              <p:cNvSpPr/>
              <p:nvPr/>
            </p:nvSpPr>
            <p:spPr>
              <a:xfrm>
                <a:off x="4431100" y="1067225"/>
                <a:ext cx="1248825" cy="1275025"/>
              </a:xfrm>
              <a:custGeom>
                <a:rect b="b" l="l" r="r" t="t"/>
                <a:pathLst>
                  <a:path extrusionOk="0" h="51001" w="49953">
                    <a:moveTo>
                      <a:pt x="30884" y="1"/>
                    </a:moveTo>
                    <a:cubicBezTo>
                      <a:pt x="30767" y="1"/>
                      <a:pt x="30665" y="90"/>
                      <a:pt x="30646" y="214"/>
                    </a:cubicBezTo>
                    <a:cubicBezTo>
                      <a:pt x="29698" y="7936"/>
                      <a:pt x="26469" y="16792"/>
                      <a:pt x="22631" y="22246"/>
                    </a:cubicBezTo>
                    <a:cubicBezTo>
                      <a:pt x="21100" y="24421"/>
                      <a:pt x="19569" y="26730"/>
                      <a:pt x="18084" y="28974"/>
                    </a:cubicBezTo>
                    <a:cubicBezTo>
                      <a:pt x="13705" y="35563"/>
                      <a:pt x="9199" y="42371"/>
                      <a:pt x="4181" y="46397"/>
                    </a:cubicBezTo>
                    <a:cubicBezTo>
                      <a:pt x="3956" y="46577"/>
                      <a:pt x="3723" y="46745"/>
                      <a:pt x="3482" y="46909"/>
                    </a:cubicBezTo>
                    <a:cubicBezTo>
                      <a:pt x="2601" y="47515"/>
                      <a:pt x="1613" y="47996"/>
                      <a:pt x="566" y="48341"/>
                    </a:cubicBezTo>
                    <a:cubicBezTo>
                      <a:pt x="481" y="48370"/>
                      <a:pt x="36" y="48345"/>
                      <a:pt x="13" y="48430"/>
                    </a:cubicBezTo>
                    <a:cubicBezTo>
                      <a:pt x="1" y="48517"/>
                      <a:pt x="415" y="48696"/>
                      <a:pt x="485" y="48755"/>
                    </a:cubicBezTo>
                    <a:cubicBezTo>
                      <a:pt x="973" y="49175"/>
                      <a:pt x="1801" y="49782"/>
                      <a:pt x="3004" y="50255"/>
                    </a:cubicBezTo>
                    <a:cubicBezTo>
                      <a:pt x="4161" y="50711"/>
                      <a:pt x="5444" y="50957"/>
                      <a:pt x="6806" y="50996"/>
                    </a:cubicBezTo>
                    <a:cubicBezTo>
                      <a:pt x="6916" y="50999"/>
                      <a:pt x="7027" y="51000"/>
                      <a:pt x="7140" y="51000"/>
                    </a:cubicBezTo>
                    <a:cubicBezTo>
                      <a:pt x="12869" y="51000"/>
                      <a:pt x="22733" y="47344"/>
                      <a:pt x="37702" y="30349"/>
                    </a:cubicBezTo>
                    <a:cubicBezTo>
                      <a:pt x="46653" y="20182"/>
                      <a:pt x="49952" y="12360"/>
                      <a:pt x="47516" y="7098"/>
                    </a:cubicBezTo>
                    <a:cubicBezTo>
                      <a:pt x="46472" y="4852"/>
                      <a:pt x="44358" y="3086"/>
                      <a:pt x="41245" y="1860"/>
                    </a:cubicBezTo>
                    <a:cubicBezTo>
                      <a:pt x="40338" y="1503"/>
                      <a:pt x="39422" y="1224"/>
                      <a:pt x="38497" y="995"/>
                    </a:cubicBezTo>
                    <a:cubicBezTo>
                      <a:pt x="38486" y="984"/>
                      <a:pt x="38479" y="978"/>
                      <a:pt x="38470" y="978"/>
                    </a:cubicBezTo>
                    <a:cubicBezTo>
                      <a:pt x="38467" y="978"/>
                      <a:pt x="38464" y="979"/>
                      <a:pt x="38460" y="981"/>
                    </a:cubicBezTo>
                    <a:cubicBezTo>
                      <a:pt x="35134" y="137"/>
                      <a:pt x="31967" y="19"/>
                      <a:pt x="30896" y="1"/>
                    </a:cubicBezTo>
                    <a:cubicBezTo>
                      <a:pt x="30892" y="1"/>
                      <a:pt x="30888" y="1"/>
                      <a:pt x="30884"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61" name="Google Shape;4961;p22"/>
              <p:cNvSpPr/>
              <p:nvPr/>
            </p:nvSpPr>
            <p:spPr>
              <a:xfrm>
                <a:off x="4081425" y="651600"/>
                <a:ext cx="1187025" cy="1626400"/>
              </a:xfrm>
              <a:custGeom>
                <a:rect b="b" l="l" r="r" t="t"/>
                <a:pathLst>
                  <a:path extrusionOk="0" h="65056" w="47481">
                    <a:moveTo>
                      <a:pt x="36366" y="1"/>
                    </a:moveTo>
                    <a:cubicBezTo>
                      <a:pt x="32992" y="1"/>
                      <a:pt x="28673" y="1800"/>
                      <a:pt x="23480" y="5386"/>
                    </a:cubicBezTo>
                    <a:cubicBezTo>
                      <a:pt x="4259" y="18630"/>
                      <a:pt x="619" y="41369"/>
                      <a:pt x="164" y="53733"/>
                    </a:cubicBezTo>
                    <a:cubicBezTo>
                      <a:pt x="1" y="58041"/>
                      <a:pt x="2310" y="61917"/>
                      <a:pt x="6176" y="63865"/>
                    </a:cubicBezTo>
                    <a:cubicBezTo>
                      <a:pt x="6488" y="64018"/>
                      <a:pt x="6794" y="64160"/>
                      <a:pt x="7118" y="64288"/>
                    </a:cubicBezTo>
                    <a:cubicBezTo>
                      <a:pt x="8426" y="64803"/>
                      <a:pt x="9779" y="65056"/>
                      <a:pt x="11118" y="65056"/>
                    </a:cubicBezTo>
                    <a:cubicBezTo>
                      <a:pt x="11652" y="65056"/>
                      <a:pt x="12184" y="65015"/>
                      <a:pt x="12710" y="64935"/>
                    </a:cubicBezTo>
                    <a:cubicBezTo>
                      <a:pt x="14563" y="64650"/>
                      <a:pt x="16327" y="63882"/>
                      <a:pt x="17872" y="62645"/>
                    </a:cubicBezTo>
                    <a:cubicBezTo>
                      <a:pt x="22819" y="58666"/>
                      <a:pt x="27314" y="51885"/>
                      <a:pt x="31678" y="45310"/>
                    </a:cubicBezTo>
                    <a:cubicBezTo>
                      <a:pt x="33155" y="43083"/>
                      <a:pt x="34688" y="40774"/>
                      <a:pt x="36221" y="38590"/>
                    </a:cubicBezTo>
                    <a:cubicBezTo>
                      <a:pt x="43588" y="28151"/>
                      <a:pt x="47481" y="8112"/>
                      <a:pt x="41370" y="1943"/>
                    </a:cubicBezTo>
                    <a:cubicBezTo>
                      <a:pt x="40738" y="1311"/>
                      <a:pt x="40006" y="825"/>
                      <a:pt x="39189" y="504"/>
                    </a:cubicBezTo>
                    <a:cubicBezTo>
                      <a:pt x="38337" y="168"/>
                      <a:pt x="37396" y="1"/>
                      <a:pt x="36366"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62" name="Google Shape;4962;p22"/>
              <p:cNvSpPr/>
              <p:nvPr/>
            </p:nvSpPr>
            <p:spPr>
              <a:xfrm>
                <a:off x="3541375" y="430225"/>
                <a:ext cx="942125" cy="1760775"/>
              </a:xfrm>
              <a:custGeom>
                <a:rect b="b" l="l" r="r" t="t"/>
                <a:pathLst>
                  <a:path extrusionOk="0" h="70431" w="37685">
                    <a:moveTo>
                      <a:pt x="18001" y="1"/>
                    </a:moveTo>
                    <a:cubicBezTo>
                      <a:pt x="15879" y="1"/>
                      <a:pt x="13845" y="474"/>
                      <a:pt x="12007" y="1418"/>
                    </a:cubicBezTo>
                    <a:cubicBezTo>
                      <a:pt x="8909" y="3018"/>
                      <a:pt x="4740" y="6838"/>
                      <a:pt x="2442" y="15988"/>
                    </a:cubicBezTo>
                    <a:cubicBezTo>
                      <a:pt x="1581" y="19463"/>
                      <a:pt x="1034" y="23456"/>
                      <a:pt x="823" y="27861"/>
                    </a:cubicBezTo>
                    <a:cubicBezTo>
                      <a:pt x="0" y="45553"/>
                      <a:pt x="3278" y="58019"/>
                      <a:pt x="10575" y="64916"/>
                    </a:cubicBezTo>
                    <a:cubicBezTo>
                      <a:pt x="12465" y="66696"/>
                      <a:pt x="14599" y="68066"/>
                      <a:pt x="16950" y="68993"/>
                    </a:cubicBezTo>
                    <a:cubicBezTo>
                      <a:pt x="18191" y="69479"/>
                      <a:pt x="19477" y="69837"/>
                      <a:pt x="20791" y="70061"/>
                    </a:cubicBezTo>
                    <a:cubicBezTo>
                      <a:pt x="21663" y="70210"/>
                      <a:pt x="22544" y="70294"/>
                      <a:pt x="23429" y="70312"/>
                    </a:cubicBezTo>
                    <a:cubicBezTo>
                      <a:pt x="23502" y="70316"/>
                      <a:pt x="23883" y="70431"/>
                      <a:pt x="24052" y="70431"/>
                    </a:cubicBezTo>
                    <a:cubicBezTo>
                      <a:pt x="24093" y="70431"/>
                      <a:pt x="24122" y="70424"/>
                      <a:pt x="24131" y="70407"/>
                    </a:cubicBezTo>
                    <a:cubicBezTo>
                      <a:pt x="24166" y="70317"/>
                      <a:pt x="23687" y="69997"/>
                      <a:pt x="23624" y="69921"/>
                    </a:cubicBezTo>
                    <a:cubicBezTo>
                      <a:pt x="22016" y="67847"/>
                      <a:pt x="21178" y="65236"/>
                      <a:pt x="21284" y="62572"/>
                    </a:cubicBezTo>
                    <a:cubicBezTo>
                      <a:pt x="21651" y="52590"/>
                      <a:pt x="24231" y="33807"/>
                      <a:pt x="37370" y="20159"/>
                    </a:cubicBezTo>
                    <a:cubicBezTo>
                      <a:pt x="37416" y="20118"/>
                      <a:pt x="37441" y="20061"/>
                      <a:pt x="37442" y="20000"/>
                    </a:cubicBezTo>
                    <a:cubicBezTo>
                      <a:pt x="37684" y="13835"/>
                      <a:pt x="33727" y="7041"/>
                      <a:pt x="27596" y="3080"/>
                    </a:cubicBezTo>
                    <a:cubicBezTo>
                      <a:pt x="26934" y="2655"/>
                      <a:pt x="26259" y="2264"/>
                      <a:pt x="25540" y="1928"/>
                    </a:cubicBezTo>
                    <a:cubicBezTo>
                      <a:pt x="25520" y="1902"/>
                      <a:pt x="25493" y="1880"/>
                      <a:pt x="25461" y="1866"/>
                    </a:cubicBezTo>
                    <a:cubicBezTo>
                      <a:pt x="24949" y="1613"/>
                      <a:pt x="24431" y="1378"/>
                      <a:pt x="23919" y="1176"/>
                    </a:cubicBezTo>
                    <a:cubicBezTo>
                      <a:pt x="21928" y="391"/>
                      <a:pt x="19928" y="1"/>
                      <a:pt x="18001"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63" name="Google Shape;4963;p22"/>
              <p:cNvSpPr/>
              <p:nvPr/>
            </p:nvSpPr>
            <p:spPr>
              <a:xfrm>
                <a:off x="1351500" y="2436125"/>
                <a:ext cx="2818750" cy="2856175"/>
              </a:xfrm>
              <a:custGeom>
                <a:rect b="b" l="l" r="r" t="t"/>
                <a:pathLst>
                  <a:path extrusionOk="0" h="114247" w="112750">
                    <a:moveTo>
                      <a:pt x="108752" y="0"/>
                    </a:moveTo>
                    <a:cubicBezTo>
                      <a:pt x="108643" y="0"/>
                      <a:pt x="108542" y="76"/>
                      <a:pt x="108518" y="190"/>
                    </a:cubicBezTo>
                    <a:cubicBezTo>
                      <a:pt x="107456" y="5059"/>
                      <a:pt x="101428" y="30631"/>
                      <a:pt x="86860" y="55897"/>
                    </a:cubicBezTo>
                    <a:cubicBezTo>
                      <a:pt x="72493" y="80815"/>
                      <a:pt x="46779" y="110099"/>
                      <a:pt x="5314" y="110099"/>
                    </a:cubicBezTo>
                    <a:cubicBezTo>
                      <a:pt x="4281" y="110099"/>
                      <a:pt x="3239" y="110081"/>
                      <a:pt x="2188" y="110044"/>
                    </a:cubicBezTo>
                    <a:cubicBezTo>
                      <a:pt x="2163" y="110044"/>
                      <a:pt x="2139" y="110043"/>
                      <a:pt x="2115" y="110043"/>
                    </a:cubicBezTo>
                    <a:cubicBezTo>
                      <a:pt x="1549" y="110043"/>
                      <a:pt x="1005" y="110271"/>
                      <a:pt x="608" y="110678"/>
                    </a:cubicBezTo>
                    <a:cubicBezTo>
                      <a:pt x="205" y="111091"/>
                      <a:pt x="0" y="111656"/>
                      <a:pt x="43" y="112230"/>
                    </a:cubicBezTo>
                    <a:cubicBezTo>
                      <a:pt x="100" y="113017"/>
                      <a:pt x="602" y="113702"/>
                      <a:pt x="1333" y="113995"/>
                    </a:cubicBezTo>
                    <a:cubicBezTo>
                      <a:pt x="1526" y="114069"/>
                      <a:pt x="1729" y="114115"/>
                      <a:pt x="1935" y="114128"/>
                    </a:cubicBezTo>
                    <a:cubicBezTo>
                      <a:pt x="2868" y="114190"/>
                      <a:pt x="4155" y="114247"/>
                      <a:pt x="5747" y="114247"/>
                    </a:cubicBezTo>
                    <a:cubicBezTo>
                      <a:pt x="14876" y="114247"/>
                      <a:pt x="34043" y="112383"/>
                      <a:pt x="54101" y="99061"/>
                    </a:cubicBezTo>
                    <a:cubicBezTo>
                      <a:pt x="54138" y="99035"/>
                      <a:pt x="54168" y="99001"/>
                      <a:pt x="54186" y="98959"/>
                    </a:cubicBezTo>
                    <a:cubicBezTo>
                      <a:pt x="54224" y="98878"/>
                      <a:pt x="54305" y="98826"/>
                      <a:pt x="54395" y="98825"/>
                    </a:cubicBezTo>
                    <a:cubicBezTo>
                      <a:pt x="54439" y="98824"/>
                      <a:pt x="54482" y="98809"/>
                      <a:pt x="54520" y="98784"/>
                    </a:cubicBezTo>
                    <a:cubicBezTo>
                      <a:pt x="58702" y="95975"/>
                      <a:pt x="62794" y="92741"/>
                      <a:pt x="66682" y="89171"/>
                    </a:cubicBezTo>
                    <a:cubicBezTo>
                      <a:pt x="66712" y="89143"/>
                      <a:pt x="66734" y="89109"/>
                      <a:pt x="66747" y="89071"/>
                    </a:cubicBezTo>
                    <a:cubicBezTo>
                      <a:pt x="66764" y="89024"/>
                      <a:pt x="66805" y="88940"/>
                      <a:pt x="66941" y="88902"/>
                    </a:cubicBezTo>
                    <a:cubicBezTo>
                      <a:pt x="66978" y="88892"/>
                      <a:pt x="67011" y="88873"/>
                      <a:pt x="67040" y="88846"/>
                    </a:cubicBezTo>
                    <a:cubicBezTo>
                      <a:pt x="70541" y="85603"/>
                      <a:pt x="73958" y="81993"/>
                      <a:pt x="77193" y="78119"/>
                    </a:cubicBezTo>
                    <a:cubicBezTo>
                      <a:pt x="77216" y="78092"/>
                      <a:pt x="77233" y="78059"/>
                      <a:pt x="77242" y="78024"/>
                    </a:cubicBezTo>
                    <a:cubicBezTo>
                      <a:pt x="77253" y="77981"/>
                      <a:pt x="77278" y="77921"/>
                      <a:pt x="77378" y="77854"/>
                    </a:cubicBezTo>
                    <a:cubicBezTo>
                      <a:pt x="77418" y="77828"/>
                      <a:pt x="77454" y="77799"/>
                      <a:pt x="77490" y="77769"/>
                    </a:cubicBezTo>
                    <a:cubicBezTo>
                      <a:pt x="93114" y="58920"/>
                      <a:pt x="104967" y="33235"/>
                      <a:pt x="112722" y="1423"/>
                    </a:cubicBezTo>
                    <a:cubicBezTo>
                      <a:pt x="112750" y="1307"/>
                      <a:pt x="112688" y="1187"/>
                      <a:pt x="112576" y="1143"/>
                    </a:cubicBezTo>
                    <a:cubicBezTo>
                      <a:pt x="112560" y="1137"/>
                      <a:pt x="112544" y="1132"/>
                      <a:pt x="112528" y="1129"/>
                    </a:cubicBezTo>
                    <a:lnTo>
                      <a:pt x="112301" y="1092"/>
                    </a:lnTo>
                    <a:cubicBezTo>
                      <a:pt x="112140" y="1067"/>
                      <a:pt x="111978" y="1040"/>
                      <a:pt x="111807" y="1005"/>
                    </a:cubicBezTo>
                    <a:cubicBezTo>
                      <a:pt x="111024" y="843"/>
                      <a:pt x="110254" y="615"/>
                      <a:pt x="109509" y="322"/>
                    </a:cubicBezTo>
                    <a:cubicBezTo>
                      <a:pt x="109353" y="261"/>
                      <a:pt x="109210" y="191"/>
                      <a:pt x="109066" y="123"/>
                    </a:cubicBezTo>
                    <a:cubicBezTo>
                      <a:pt x="109066" y="123"/>
                      <a:pt x="108845" y="19"/>
                      <a:pt x="108841" y="18"/>
                    </a:cubicBezTo>
                    <a:cubicBezTo>
                      <a:pt x="108812" y="6"/>
                      <a:pt x="108781" y="0"/>
                      <a:pt x="108752"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64" name="Google Shape;4964;p22"/>
              <p:cNvSpPr/>
              <p:nvPr/>
            </p:nvSpPr>
            <p:spPr>
              <a:xfrm>
                <a:off x="2723025" y="3649375"/>
                <a:ext cx="2652350" cy="1260125"/>
              </a:xfrm>
              <a:custGeom>
                <a:rect b="b" l="l" r="r" t="t"/>
                <a:pathLst>
                  <a:path extrusionOk="0" h="50405" w="106094">
                    <a:moveTo>
                      <a:pt x="106019" y="0"/>
                    </a:moveTo>
                    <a:cubicBezTo>
                      <a:pt x="105939" y="0"/>
                      <a:pt x="104381" y="999"/>
                      <a:pt x="104318" y="999"/>
                    </a:cubicBezTo>
                    <a:cubicBezTo>
                      <a:pt x="104318" y="999"/>
                      <a:pt x="104317" y="999"/>
                      <a:pt x="104317" y="998"/>
                    </a:cubicBezTo>
                    <a:cubicBezTo>
                      <a:pt x="104313" y="997"/>
                      <a:pt x="104309" y="996"/>
                      <a:pt x="104305" y="996"/>
                    </a:cubicBezTo>
                    <a:cubicBezTo>
                      <a:pt x="104239" y="996"/>
                      <a:pt x="104145" y="1172"/>
                      <a:pt x="104083" y="1206"/>
                    </a:cubicBezTo>
                    <a:cubicBezTo>
                      <a:pt x="92376" y="7761"/>
                      <a:pt x="51168" y="29984"/>
                      <a:pt x="12441" y="40771"/>
                    </a:cubicBezTo>
                    <a:cubicBezTo>
                      <a:pt x="12404" y="40781"/>
                      <a:pt x="12371" y="40800"/>
                      <a:pt x="12344" y="40826"/>
                    </a:cubicBezTo>
                    <a:cubicBezTo>
                      <a:pt x="8736" y="44155"/>
                      <a:pt x="4912" y="47218"/>
                      <a:pt x="980" y="49934"/>
                    </a:cubicBezTo>
                    <a:cubicBezTo>
                      <a:pt x="894" y="49992"/>
                      <a:pt x="0" y="50263"/>
                      <a:pt x="31" y="50362"/>
                    </a:cubicBezTo>
                    <a:cubicBezTo>
                      <a:pt x="36" y="50382"/>
                      <a:pt x="105" y="50389"/>
                      <a:pt x="203" y="50389"/>
                    </a:cubicBezTo>
                    <a:cubicBezTo>
                      <a:pt x="432" y="50389"/>
                      <a:pt x="826" y="50351"/>
                      <a:pt x="973" y="50351"/>
                    </a:cubicBezTo>
                    <a:cubicBezTo>
                      <a:pt x="1001" y="50351"/>
                      <a:pt x="1020" y="50353"/>
                      <a:pt x="1028" y="50356"/>
                    </a:cubicBezTo>
                    <a:cubicBezTo>
                      <a:pt x="1053" y="50366"/>
                      <a:pt x="1080" y="50371"/>
                      <a:pt x="1108" y="50372"/>
                    </a:cubicBezTo>
                    <a:cubicBezTo>
                      <a:pt x="1640" y="50391"/>
                      <a:pt x="2307" y="50405"/>
                      <a:pt x="3101" y="50405"/>
                    </a:cubicBezTo>
                    <a:cubicBezTo>
                      <a:pt x="15643" y="50405"/>
                      <a:pt x="59855" y="46904"/>
                      <a:pt x="104373" y="1585"/>
                    </a:cubicBezTo>
                    <a:cubicBezTo>
                      <a:pt x="104457" y="1499"/>
                      <a:pt x="106094" y="96"/>
                      <a:pt x="106022" y="1"/>
                    </a:cubicBezTo>
                    <a:cubicBezTo>
                      <a:pt x="106021" y="0"/>
                      <a:pt x="106020" y="0"/>
                      <a:pt x="106019"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65" name="Google Shape;4965;p22"/>
              <p:cNvSpPr/>
              <p:nvPr/>
            </p:nvSpPr>
            <p:spPr>
              <a:xfrm>
                <a:off x="3276875" y="248050"/>
                <a:ext cx="600325" cy="578175"/>
              </a:xfrm>
              <a:custGeom>
                <a:rect b="b" l="l" r="r" t="t"/>
                <a:pathLst>
                  <a:path extrusionOk="0" h="23127" w="24013">
                    <a:moveTo>
                      <a:pt x="11563" y="0"/>
                    </a:moveTo>
                    <a:cubicBezTo>
                      <a:pt x="11455" y="0"/>
                      <a:pt x="11348" y="3"/>
                      <a:pt x="11242" y="7"/>
                    </a:cubicBezTo>
                    <a:cubicBezTo>
                      <a:pt x="8630" y="139"/>
                      <a:pt x="6353" y="1709"/>
                      <a:pt x="4486" y="4685"/>
                    </a:cubicBezTo>
                    <a:cubicBezTo>
                      <a:pt x="1" y="11832"/>
                      <a:pt x="2150" y="20351"/>
                      <a:pt x="2912" y="22786"/>
                    </a:cubicBezTo>
                    <a:cubicBezTo>
                      <a:pt x="2936" y="22857"/>
                      <a:pt x="2873" y="23097"/>
                      <a:pt x="2945" y="23125"/>
                    </a:cubicBezTo>
                    <a:cubicBezTo>
                      <a:pt x="2947" y="23126"/>
                      <a:pt x="2950" y="23127"/>
                      <a:pt x="2953" y="23127"/>
                    </a:cubicBezTo>
                    <a:cubicBezTo>
                      <a:pt x="3008" y="23127"/>
                      <a:pt x="3164" y="22966"/>
                      <a:pt x="3212" y="22945"/>
                    </a:cubicBezTo>
                    <a:cubicBezTo>
                      <a:pt x="4813" y="22467"/>
                      <a:pt x="6424" y="22310"/>
                      <a:pt x="7852" y="22310"/>
                    </a:cubicBezTo>
                    <a:cubicBezTo>
                      <a:pt x="8319" y="22310"/>
                      <a:pt x="8766" y="22327"/>
                      <a:pt x="9188" y="22355"/>
                    </a:cubicBezTo>
                    <a:cubicBezTo>
                      <a:pt x="10702" y="22455"/>
                      <a:pt x="12045" y="22831"/>
                      <a:pt x="12576" y="22958"/>
                    </a:cubicBezTo>
                    <a:cubicBezTo>
                      <a:pt x="12586" y="22960"/>
                      <a:pt x="12594" y="22961"/>
                      <a:pt x="12602" y="22961"/>
                    </a:cubicBezTo>
                    <a:cubicBezTo>
                      <a:pt x="12701" y="22961"/>
                      <a:pt x="12658" y="22779"/>
                      <a:pt x="12695" y="22659"/>
                    </a:cubicBezTo>
                    <a:cubicBezTo>
                      <a:pt x="15055" y="13669"/>
                      <a:pt x="19262" y="9883"/>
                      <a:pt x="22371" y="8279"/>
                    </a:cubicBezTo>
                    <a:cubicBezTo>
                      <a:pt x="22723" y="8096"/>
                      <a:pt x="23086" y="7938"/>
                      <a:pt x="23446" y="7790"/>
                    </a:cubicBezTo>
                    <a:cubicBezTo>
                      <a:pt x="23517" y="7766"/>
                      <a:pt x="23973" y="7748"/>
                      <a:pt x="23992" y="7672"/>
                    </a:cubicBezTo>
                    <a:cubicBezTo>
                      <a:pt x="24012" y="7597"/>
                      <a:pt x="23590" y="7473"/>
                      <a:pt x="23542" y="7413"/>
                    </a:cubicBezTo>
                    <a:cubicBezTo>
                      <a:pt x="22381" y="6043"/>
                      <a:pt x="19483" y="2901"/>
                      <a:pt x="16027" y="1177"/>
                    </a:cubicBezTo>
                    <a:cubicBezTo>
                      <a:pt x="15672" y="996"/>
                      <a:pt x="15321" y="836"/>
                      <a:pt x="14952" y="692"/>
                    </a:cubicBezTo>
                    <a:cubicBezTo>
                      <a:pt x="13779" y="229"/>
                      <a:pt x="12634" y="0"/>
                      <a:pt x="11563"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66" name="Google Shape;4966;p22"/>
              <p:cNvSpPr/>
              <p:nvPr/>
            </p:nvSpPr>
            <p:spPr>
              <a:xfrm>
                <a:off x="3037600" y="3639700"/>
                <a:ext cx="2338675" cy="1016150"/>
              </a:xfrm>
              <a:custGeom>
                <a:rect b="b" l="l" r="r" t="t"/>
                <a:pathLst>
                  <a:path extrusionOk="0" h="40646" w="93547">
                    <a:moveTo>
                      <a:pt x="93488" y="1"/>
                    </a:moveTo>
                    <a:cubicBezTo>
                      <a:pt x="93306" y="1"/>
                      <a:pt x="91688" y="553"/>
                      <a:pt x="91571" y="553"/>
                    </a:cubicBezTo>
                    <a:cubicBezTo>
                      <a:pt x="91569" y="553"/>
                      <a:pt x="91567" y="553"/>
                      <a:pt x="91566" y="553"/>
                    </a:cubicBezTo>
                    <a:cubicBezTo>
                      <a:pt x="91537" y="542"/>
                      <a:pt x="91508" y="536"/>
                      <a:pt x="91478" y="536"/>
                    </a:cubicBezTo>
                    <a:cubicBezTo>
                      <a:pt x="91461" y="536"/>
                      <a:pt x="91444" y="538"/>
                      <a:pt x="91427" y="541"/>
                    </a:cubicBezTo>
                    <a:cubicBezTo>
                      <a:pt x="78895" y="3134"/>
                      <a:pt x="36010" y="12925"/>
                      <a:pt x="10334" y="30040"/>
                    </a:cubicBezTo>
                    <a:cubicBezTo>
                      <a:pt x="7467" y="33490"/>
                      <a:pt x="4418" y="36770"/>
                      <a:pt x="1269" y="39787"/>
                    </a:cubicBezTo>
                    <a:cubicBezTo>
                      <a:pt x="1212" y="39841"/>
                      <a:pt x="1" y="40645"/>
                      <a:pt x="130" y="40645"/>
                    </a:cubicBezTo>
                    <a:cubicBezTo>
                      <a:pt x="152" y="40645"/>
                      <a:pt x="213" y="40622"/>
                      <a:pt x="326" y="40567"/>
                    </a:cubicBezTo>
                    <a:lnTo>
                      <a:pt x="326" y="40567"/>
                    </a:lnTo>
                    <a:cubicBezTo>
                      <a:pt x="253" y="40611"/>
                      <a:pt x="210" y="40641"/>
                      <a:pt x="221" y="40645"/>
                    </a:cubicBezTo>
                    <a:cubicBezTo>
                      <a:pt x="222" y="40645"/>
                      <a:pt x="223" y="40646"/>
                      <a:pt x="225" y="40646"/>
                    </a:cubicBezTo>
                    <a:cubicBezTo>
                      <a:pt x="318" y="40646"/>
                      <a:pt x="1450" y="40209"/>
                      <a:pt x="1502" y="40194"/>
                    </a:cubicBezTo>
                    <a:cubicBezTo>
                      <a:pt x="39939" y="29166"/>
                      <a:pt x="80178" y="7396"/>
                      <a:pt x="91595" y="988"/>
                    </a:cubicBezTo>
                    <a:cubicBezTo>
                      <a:pt x="91699" y="929"/>
                      <a:pt x="93546" y="116"/>
                      <a:pt x="93505" y="5"/>
                    </a:cubicBezTo>
                    <a:cubicBezTo>
                      <a:pt x="93503" y="2"/>
                      <a:pt x="93498" y="1"/>
                      <a:pt x="93488" y="1"/>
                    </a:cubicBezTo>
                    <a:close/>
                  </a:path>
                </a:pathLst>
              </a:custGeom>
              <a:solidFill>
                <a:srgbClr val="269D3E"/>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67" name="Google Shape;4967;p22"/>
              <p:cNvSpPr/>
              <p:nvPr/>
            </p:nvSpPr>
            <p:spPr>
              <a:xfrm>
                <a:off x="4186350" y="275750"/>
                <a:ext cx="722925" cy="649025"/>
              </a:xfrm>
              <a:custGeom>
                <a:rect b="b" l="l" r="r" t="t"/>
                <a:pathLst>
                  <a:path extrusionOk="0" h="25961" w="28917">
                    <a:moveTo>
                      <a:pt x="13678" y="0"/>
                    </a:moveTo>
                    <a:cubicBezTo>
                      <a:pt x="6408" y="0"/>
                      <a:pt x="1407" y="6127"/>
                      <a:pt x="345" y="7549"/>
                    </a:cubicBezTo>
                    <a:cubicBezTo>
                      <a:pt x="302" y="7604"/>
                      <a:pt x="1" y="7742"/>
                      <a:pt x="16" y="7810"/>
                    </a:cubicBezTo>
                    <a:cubicBezTo>
                      <a:pt x="30" y="7878"/>
                      <a:pt x="364" y="7867"/>
                      <a:pt x="424" y="7901"/>
                    </a:cubicBezTo>
                    <a:cubicBezTo>
                      <a:pt x="1034" y="8224"/>
                      <a:pt x="1563" y="8536"/>
                      <a:pt x="2059" y="8855"/>
                    </a:cubicBezTo>
                    <a:cubicBezTo>
                      <a:pt x="7983" y="12682"/>
                      <a:pt x="11939" y="19091"/>
                      <a:pt x="12131" y="25179"/>
                    </a:cubicBezTo>
                    <a:cubicBezTo>
                      <a:pt x="12131" y="25283"/>
                      <a:pt x="11953" y="25914"/>
                      <a:pt x="12039" y="25959"/>
                    </a:cubicBezTo>
                    <a:cubicBezTo>
                      <a:pt x="12041" y="25960"/>
                      <a:pt x="12044" y="25960"/>
                      <a:pt x="12047" y="25960"/>
                    </a:cubicBezTo>
                    <a:cubicBezTo>
                      <a:pt x="12149" y="25960"/>
                      <a:pt x="12474" y="25415"/>
                      <a:pt x="12541" y="25352"/>
                    </a:cubicBezTo>
                    <a:cubicBezTo>
                      <a:pt x="14540" y="23394"/>
                      <a:pt x="16702" y="21610"/>
                      <a:pt x="19005" y="20020"/>
                    </a:cubicBezTo>
                    <a:cubicBezTo>
                      <a:pt x="22621" y="17526"/>
                      <a:pt x="25885" y="15868"/>
                      <a:pt x="28700" y="15090"/>
                    </a:cubicBezTo>
                    <a:cubicBezTo>
                      <a:pt x="28806" y="15060"/>
                      <a:pt x="28872" y="14971"/>
                      <a:pt x="28875" y="14858"/>
                    </a:cubicBezTo>
                    <a:cubicBezTo>
                      <a:pt x="28917" y="13226"/>
                      <a:pt x="28621" y="4870"/>
                      <a:pt x="19190" y="1154"/>
                    </a:cubicBezTo>
                    <a:cubicBezTo>
                      <a:pt x="18733" y="974"/>
                      <a:pt x="18262" y="799"/>
                      <a:pt x="17756" y="641"/>
                    </a:cubicBezTo>
                    <a:cubicBezTo>
                      <a:pt x="16331" y="194"/>
                      <a:pt x="14968" y="0"/>
                      <a:pt x="13678"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68" name="Google Shape;4968;p22"/>
              <p:cNvSpPr/>
              <p:nvPr/>
            </p:nvSpPr>
            <p:spPr>
              <a:xfrm>
                <a:off x="3903750" y="2164250"/>
                <a:ext cx="546375" cy="294500"/>
              </a:xfrm>
              <a:custGeom>
                <a:rect b="b" l="l" r="r" t="t"/>
                <a:pathLst>
                  <a:path extrusionOk="0" h="11780" w="21855">
                    <a:moveTo>
                      <a:pt x="2003" y="1"/>
                    </a:moveTo>
                    <a:cubicBezTo>
                      <a:pt x="1951" y="1"/>
                      <a:pt x="1900" y="17"/>
                      <a:pt x="1857" y="48"/>
                    </a:cubicBezTo>
                    <a:cubicBezTo>
                      <a:pt x="1289" y="488"/>
                      <a:pt x="734" y="819"/>
                      <a:pt x="163" y="1060"/>
                    </a:cubicBezTo>
                    <a:cubicBezTo>
                      <a:pt x="60" y="1105"/>
                      <a:pt x="1" y="1213"/>
                      <a:pt x="17" y="1325"/>
                    </a:cubicBezTo>
                    <a:cubicBezTo>
                      <a:pt x="300" y="2949"/>
                      <a:pt x="1677" y="8427"/>
                      <a:pt x="7555" y="10742"/>
                    </a:cubicBezTo>
                    <a:lnTo>
                      <a:pt x="7635" y="10774"/>
                    </a:lnTo>
                    <a:cubicBezTo>
                      <a:pt x="8320" y="11032"/>
                      <a:pt x="9058" y="11240"/>
                      <a:pt x="9813" y="11402"/>
                    </a:cubicBezTo>
                    <a:cubicBezTo>
                      <a:pt x="10964" y="11639"/>
                      <a:pt x="11993" y="11763"/>
                      <a:pt x="12921" y="11777"/>
                    </a:cubicBezTo>
                    <a:cubicBezTo>
                      <a:pt x="12925" y="11779"/>
                      <a:pt x="12928" y="11779"/>
                      <a:pt x="12931" y="11779"/>
                    </a:cubicBezTo>
                    <a:cubicBezTo>
                      <a:pt x="12940" y="11779"/>
                      <a:pt x="12943" y="11773"/>
                      <a:pt x="12945" y="11766"/>
                    </a:cubicBezTo>
                    <a:cubicBezTo>
                      <a:pt x="12996" y="11767"/>
                      <a:pt x="13046" y="11767"/>
                      <a:pt x="13097" y="11767"/>
                    </a:cubicBezTo>
                    <a:cubicBezTo>
                      <a:pt x="17956" y="11767"/>
                      <a:pt x="19898" y="8819"/>
                      <a:pt x="21781" y="5939"/>
                    </a:cubicBezTo>
                    <a:cubicBezTo>
                      <a:pt x="21855" y="5832"/>
                      <a:pt x="21825" y="5697"/>
                      <a:pt x="21732" y="5618"/>
                    </a:cubicBezTo>
                    <a:cubicBezTo>
                      <a:pt x="21244" y="5249"/>
                      <a:pt x="20946" y="4955"/>
                      <a:pt x="20813" y="4820"/>
                    </a:cubicBezTo>
                    <a:cubicBezTo>
                      <a:pt x="20790" y="4791"/>
                      <a:pt x="20760" y="4767"/>
                      <a:pt x="20725" y="4754"/>
                    </a:cubicBezTo>
                    <a:cubicBezTo>
                      <a:pt x="20695" y="4742"/>
                      <a:pt x="20665" y="4736"/>
                      <a:pt x="20634" y="4736"/>
                    </a:cubicBezTo>
                    <a:cubicBezTo>
                      <a:pt x="20617" y="4736"/>
                      <a:pt x="20601" y="4738"/>
                      <a:pt x="20585" y="4741"/>
                    </a:cubicBezTo>
                    <a:cubicBezTo>
                      <a:pt x="19829" y="4909"/>
                      <a:pt x="19057" y="4996"/>
                      <a:pt x="18284" y="5005"/>
                    </a:cubicBezTo>
                    <a:cubicBezTo>
                      <a:pt x="18224" y="5006"/>
                      <a:pt x="18164" y="5006"/>
                      <a:pt x="18104" y="5006"/>
                    </a:cubicBezTo>
                    <a:cubicBezTo>
                      <a:pt x="16723" y="5006"/>
                      <a:pt x="15348" y="4741"/>
                      <a:pt x="14048" y="4229"/>
                    </a:cubicBezTo>
                    <a:cubicBezTo>
                      <a:pt x="13716" y="4099"/>
                      <a:pt x="13392" y="3949"/>
                      <a:pt x="13061" y="3788"/>
                    </a:cubicBezTo>
                    <a:cubicBezTo>
                      <a:pt x="11905" y="3198"/>
                      <a:pt x="10850" y="2430"/>
                      <a:pt x="9950" y="1505"/>
                    </a:cubicBezTo>
                    <a:cubicBezTo>
                      <a:pt x="9926" y="1477"/>
                      <a:pt x="9896" y="1454"/>
                      <a:pt x="9861" y="1439"/>
                    </a:cubicBezTo>
                    <a:cubicBezTo>
                      <a:pt x="9841" y="1431"/>
                      <a:pt x="9819" y="1428"/>
                      <a:pt x="9797" y="1428"/>
                    </a:cubicBezTo>
                    <a:cubicBezTo>
                      <a:pt x="9785" y="1428"/>
                      <a:pt x="9773" y="1429"/>
                      <a:pt x="9761" y="1431"/>
                    </a:cubicBezTo>
                    <a:cubicBezTo>
                      <a:pt x="9607" y="1439"/>
                      <a:pt x="9380" y="1447"/>
                      <a:pt x="9089" y="1447"/>
                    </a:cubicBezTo>
                    <a:cubicBezTo>
                      <a:pt x="8103" y="1447"/>
                      <a:pt x="6388" y="1349"/>
                      <a:pt x="4313" y="787"/>
                    </a:cubicBezTo>
                    <a:cubicBezTo>
                      <a:pt x="3636" y="598"/>
                      <a:pt x="2971" y="374"/>
                      <a:pt x="2318" y="116"/>
                    </a:cubicBezTo>
                    <a:lnTo>
                      <a:pt x="2088" y="15"/>
                    </a:lnTo>
                    <a:cubicBezTo>
                      <a:pt x="2060" y="6"/>
                      <a:pt x="2031" y="1"/>
                      <a:pt x="2003" y="1"/>
                    </a:cubicBezTo>
                    <a:close/>
                  </a:path>
                </a:pathLst>
              </a:custGeom>
              <a:solidFill>
                <a:srgbClr val="279D3F"/>
              </a:solidFill>
              <a:ln cap="flat" cmpd="sng" w="9525">
                <a:solidFill>
                  <a:srgbClr val="000000"/>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69" name="Google Shape;4969;p22"/>
              <p:cNvSpPr/>
              <p:nvPr/>
            </p:nvSpPr>
            <p:spPr>
              <a:xfrm>
                <a:off x="3133975" y="818075"/>
                <a:ext cx="820275" cy="1374450"/>
              </a:xfrm>
              <a:custGeom>
                <a:rect b="b" l="l" r="r" t="t"/>
                <a:pathLst>
                  <a:path extrusionOk="0" h="54978" w="32811">
                    <a:moveTo>
                      <a:pt x="13584" y="0"/>
                    </a:moveTo>
                    <a:cubicBezTo>
                      <a:pt x="13097" y="0"/>
                      <a:pt x="12589" y="19"/>
                      <a:pt x="12069" y="64"/>
                    </a:cubicBezTo>
                    <a:cubicBezTo>
                      <a:pt x="10967" y="149"/>
                      <a:pt x="9799" y="352"/>
                      <a:pt x="8639" y="746"/>
                    </a:cubicBezTo>
                    <a:cubicBezTo>
                      <a:pt x="7433" y="1152"/>
                      <a:pt x="6339" y="1716"/>
                      <a:pt x="5394" y="2432"/>
                    </a:cubicBezTo>
                    <a:cubicBezTo>
                      <a:pt x="1793" y="5150"/>
                      <a:pt x="0" y="10020"/>
                      <a:pt x="66" y="16930"/>
                    </a:cubicBezTo>
                    <a:cubicBezTo>
                      <a:pt x="214" y="32578"/>
                      <a:pt x="12031" y="48843"/>
                      <a:pt x="22549" y="53639"/>
                    </a:cubicBezTo>
                    <a:cubicBezTo>
                      <a:pt x="22838" y="53774"/>
                      <a:pt x="23140" y="53903"/>
                      <a:pt x="23445" y="54023"/>
                    </a:cubicBezTo>
                    <a:cubicBezTo>
                      <a:pt x="25060" y="54660"/>
                      <a:pt x="26573" y="54978"/>
                      <a:pt x="27949" y="54978"/>
                    </a:cubicBezTo>
                    <a:cubicBezTo>
                      <a:pt x="29448" y="54978"/>
                      <a:pt x="30786" y="54601"/>
                      <a:pt x="31919" y="53849"/>
                    </a:cubicBezTo>
                    <a:cubicBezTo>
                      <a:pt x="31994" y="53794"/>
                      <a:pt x="32021" y="53675"/>
                      <a:pt x="32107" y="53664"/>
                    </a:cubicBezTo>
                    <a:cubicBezTo>
                      <a:pt x="32810" y="53574"/>
                      <a:pt x="31969" y="53462"/>
                      <a:pt x="31888" y="53430"/>
                    </a:cubicBezTo>
                    <a:cubicBezTo>
                      <a:pt x="29958" y="52514"/>
                      <a:pt x="28163" y="51278"/>
                      <a:pt x="26561" y="49767"/>
                    </a:cubicBezTo>
                    <a:cubicBezTo>
                      <a:pt x="19145" y="42781"/>
                      <a:pt x="15806" y="30178"/>
                      <a:pt x="16641" y="12326"/>
                    </a:cubicBezTo>
                    <a:cubicBezTo>
                      <a:pt x="16842" y="8051"/>
                      <a:pt x="17356" y="4169"/>
                      <a:pt x="18160" y="786"/>
                    </a:cubicBezTo>
                    <a:cubicBezTo>
                      <a:pt x="18181" y="731"/>
                      <a:pt x="18167" y="664"/>
                      <a:pt x="18135" y="609"/>
                    </a:cubicBezTo>
                    <a:cubicBezTo>
                      <a:pt x="18102" y="565"/>
                      <a:pt x="18064" y="530"/>
                      <a:pt x="18019" y="512"/>
                    </a:cubicBezTo>
                    <a:lnTo>
                      <a:pt x="17983" y="498"/>
                    </a:lnTo>
                    <a:cubicBezTo>
                      <a:pt x="17132" y="304"/>
                      <a:pt x="15517" y="0"/>
                      <a:pt x="13584"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70" name="Google Shape;4970;p22"/>
              <p:cNvSpPr/>
              <p:nvPr/>
            </p:nvSpPr>
            <p:spPr>
              <a:xfrm>
                <a:off x="4070550" y="295875"/>
                <a:ext cx="1298350" cy="2075375"/>
              </a:xfrm>
              <a:custGeom>
                <a:rect b="b" l="l" r="r" t="t"/>
                <a:pathLst>
                  <a:path extrusionOk="0" fill="none" h="83015" w="51934">
                    <a:moveTo>
                      <a:pt x="18451" y="77065"/>
                    </a:moveTo>
                    <a:cubicBezTo>
                      <a:pt x="11041" y="83015"/>
                      <a:pt x="1" y="77451"/>
                      <a:pt x="353" y="67955"/>
                    </a:cubicBezTo>
                    <a:cubicBezTo>
                      <a:pt x="835" y="54962"/>
                      <a:pt x="4653" y="32595"/>
                      <a:pt x="23776" y="19411"/>
                    </a:cubicBezTo>
                    <a:cubicBezTo>
                      <a:pt x="51933" y="0"/>
                      <a:pt x="47588" y="37732"/>
                      <a:pt x="36855" y="52962"/>
                    </a:cubicBezTo>
                    <a:cubicBezTo>
                      <a:pt x="30783" y="61578"/>
                      <a:pt x="25126" y="71706"/>
                      <a:pt x="18451" y="77065"/>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71" name="Google Shape;4971;p22"/>
              <p:cNvSpPr/>
              <p:nvPr/>
            </p:nvSpPr>
            <p:spPr>
              <a:xfrm>
                <a:off x="3502900" y="-9525"/>
                <a:ext cx="1004625" cy="2272125"/>
              </a:xfrm>
              <a:custGeom>
                <a:rect b="b" l="l" r="r" t="t"/>
                <a:pathLst>
                  <a:path extrusionOk="0" fill="none" h="90885" w="40185">
                    <a:moveTo>
                      <a:pt x="25998" y="88121"/>
                    </a:moveTo>
                    <a:cubicBezTo>
                      <a:pt x="25998" y="88121"/>
                      <a:pt x="1" y="90885"/>
                      <a:pt x="2125" y="45444"/>
                    </a:cubicBezTo>
                    <a:cubicBezTo>
                      <a:pt x="4247" y="1"/>
                      <a:pt x="40184" y="19018"/>
                      <a:pt x="39220" y="377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72" name="Google Shape;4972;p22"/>
              <p:cNvSpPr/>
              <p:nvPr/>
            </p:nvSpPr>
            <p:spPr>
              <a:xfrm>
                <a:off x="4424475" y="1042775"/>
                <a:ext cx="1646725" cy="1570650"/>
              </a:xfrm>
              <a:custGeom>
                <a:rect b="b" l="l" r="r" t="t"/>
                <a:pathLst>
                  <a:path extrusionOk="0" fill="none" h="62826" w="65869">
                    <a:moveTo>
                      <a:pt x="1" y="49329"/>
                    </a:moveTo>
                    <a:cubicBezTo>
                      <a:pt x="1" y="49329"/>
                      <a:pt x="10551" y="62826"/>
                      <a:pt x="38147" y="31482"/>
                    </a:cubicBezTo>
                    <a:cubicBezTo>
                      <a:pt x="65868" y="1"/>
                      <a:pt x="30692" y="735"/>
                      <a:pt x="30692" y="7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73" name="Google Shape;4973;p22"/>
              <p:cNvSpPr/>
              <p:nvPr/>
            </p:nvSpPr>
            <p:spPr>
              <a:xfrm>
                <a:off x="3124375" y="687000"/>
                <a:ext cx="827875" cy="1671525"/>
              </a:xfrm>
              <a:custGeom>
                <a:rect b="b" l="l" r="r" t="t"/>
                <a:pathLst>
                  <a:path extrusionOk="0" fill="none" h="66861" w="33115">
                    <a:moveTo>
                      <a:pt x="18902" y="5629"/>
                    </a:moveTo>
                    <a:cubicBezTo>
                      <a:pt x="18902" y="5629"/>
                      <a:pt x="0" y="0"/>
                      <a:pt x="208" y="22169"/>
                    </a:cubicBezTo>
                    <a:cubicBezTo>
                      <a:pt x="415" y="44339"/>
                      <a:pt x="23623" y="66860"/>
                      <a:pt x="33115" y="58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74" name="Google Shape;4974;p22"/>
              <p:cNvSpPr/>
              <p:nvPr/>
            </p:nvSpPr>
            <p:spPr>
              <a:xfrm>
                <a:off x="4181900" y="200475"/>
                <a:ext cx="753900" cy="455625"/>
              </a:xfrm>
              <a:custGeom>
                <a:rect b="b" l="l" r="r" t="t"/>
                <a:pathLst>
                  <a:path extrusionOk="0" fill="none" h="18225" w="30156">
                    <a:moveTo>
                      <a:pt x="0" y="10873"/>
                    </a:moveTo>
                    <a:cubicBezTo>
                      <a:pt x="0" y="10873"/>
                      <a:pt x="7087" y="0"/>
                      <a:pt x="18008" y="3426"/>
                    </a:cubicBezTo>
                    <a:cubicBezTo>
                      <a:pt x="30155" y="7237"/>
                      <a:pt x="29280" y="18224"/>
                      <a:pt x="29280" y="182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75" name="Google Shape;4975;p22"/>
              <p:cNvSpPr/>
              <p:nvPr/>
            </p:nvSpPr>
            <p:spPr>
              <a:xfrm>
                <a:off x="3251575" y="51350"/>
                <a:ext cx="629125" cy="779750"/>
              </a:xfrm>
              <a:custGeom>
                <a:rect b="b" l="l" r="r" t="t"/>
                <a:pathLst>
                  <a:path extrusionOk="0" fill="none" h="31190" w="25165">
                    <a:moveTo>
                      <a:pt x="3848" y="31190"/>
                    </a:moveTo>
                    <a:cubicBezTo>
                      <a:pt x="3848" y="31190"/>
                      <a:pt x="0" y="20856"/>
                      <a:pt x="5294" y="12424"/>
                    </a:cubicBezTo>
                    <a:cubicBezTo>
                      <a:pt x="13094" y="0"/>
                      <a:pt x="25165" y="15646"/>
                      <a:pt x="25165" y="156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76" name="Google Shape;4976;p22"/>
              <p:cNvSpPr/>
              <p:nvPr/>
            </p:nvSpPr>
            <p:spPr>
              <a:xfrm>
                <a:off x="1344175" y="2425000"/>
                <a:ext cx="2834350" cy="2891700"/>
              </a:xfrm>
              <a:custGeom>
                <a:rect b="b" l="l" r="r" t="t"/>
                <a:pathLst>
                  <a:path extrusionOk="0" fill="none" h="115668" w="113374">
                    <a:moveTo>
                      <a:pt x="108698" y="0"/>
                    </a:moveTo>
                    <a:cubicBezTo>
                      <a:pt x="108698" y="0"/>
                      <a:pt x="86089" y="113174"/>
                      <a:pt x="2488" y="110250"/>
                    </a:cubicBezTo>
                    <a:cubicBezTo>
                      <a:pt x="1119" y="110202"/>
                      <a:pt x="0" y="111327"/>
                      <a:pt x="97" y="112692"/>
                    </a:cubicBezTo>
                    <a:lnTo>
                      <a:pt x="97" y="112692"/>
                    </a:lnTo>
                    <a:cubicBezTo>
                      <a:pt x="175" y="113831"/>
                      <a:pt x="1074" y="114737"/>
                      <a:pt x="2213" y="114813"/>
                    </a:cubicBezTo>
                    <a:cubicBezTo>
                      <a:pt x="14967" y="115668"/>
                      <a:pt x="85868" y="115128"/>
                      <a:pt x="113373" y="14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77" name="Google Shape;4977;p22"/>
              <p:cNvSpPr/>
              <p:nvPr/>
            </p:nvSpPr>
            <p:spPr>
              <a:xfrm>
                <a:off x="2711475" y="3632625"/>
                <a:ext cx="2684000" cy="1415450"/>
              </a:xfrm>
              <a:custGeom>
                <a:rect b="b" l="l" r="r" t="t"/>
                <a:pathLst>
                  <a:path extrusionOk="0" fill="none" h="56618" w="107360">
                    <a:moveTo>
                      <a:pt x="1" y="51197"/>
                    </a:moveTo>
                    <a:cubicBezTo>
                      <a:pt x="1" y="51197"/>
                      <a:pt x="53503" y="56617"/>
                      <a:pt x="107359" y="1"/>
                    </a:cubicBezTo>
                    <a:cubicBezTo>
                      <a:pt x="107359" y="1"/>
                      <a:pt x="53238" y="10000"/>
                      <a:pt x="23073" y="302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4978" name="Google Shape;4978;p22"/>
              <p:cNvSpPr/>
              <p:nvPr/>
            </p:nvSpPr>
            <p:spPr>
              <a:xfrm>
                <a:off x="3025675" y="3632625"/>
                <a:ext cx="2369800" cy="1032150"/>
              </a:xfrm>
              <a:custGeom>
                <a:rect b="b" l="l" r="r" t="t"/>
                <a:pathLst>
                  <a:path extrusionOk="0" fill="none" h="41286" w="94792">
                    <a:moveTo>
                      <a:pt x="94791" y="1"/>
                    </a:moveTo>
                    <a:cubicBezTo>
                      <a:pt x="94791" y="1"/>
                      <a:pt x="45846" y="28576"/>
                      <a:pt x="1" y="412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sp>
          <p:nvSpPr>
            <p:cNvPr id="4979" name="Google Shape;4979;p22"/>
            <p:cNvSpPr/>
            <p:nvPr/>
          </p:nvSpPr>
          <p:spPr>
            <a:xfrm>
              <a:off x="3821000" y="1839825"/>
              <a:ext cx="25" cy="25"/>
            </a:xfrm>
            <a:custGeom>
              <a:rect b="b" l="l" r="r" t="t"/>
              <a:pathLst>
                <a:path extrusionOk="0" fill="none" h="1" w="1">
                  <a:moveTo>
                    <a:pt x="0" y="0"/>
                  </a:move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grpSp>
        <p:nvGrpSpPr>
          <p:cNvPr id="4980" name="Google Shape;4980;p22"/>
          <p:cNvGrpSpPr/>
          <p:nvPr/>
        </p:nvGrpSpPr>
        <p:grpSpPr>
          <a:xfrm flipH="1" rot="7269405">
            <a:off x="1274585" y="4662109"/>
            <a:ext cx="234451" cy="192761"/>
            <a:chOff x="4968050" y="4573150"/>
            <a:chExt cx="1315625" cy="1082200"/>
          </a:xfrm>
        </p:grpSpPr>
        <p:grpSp>
          <p:nvGrpSpPr>
            <p:cNvPr id="4981" name="Google Shape;4981;p22"/>
            <p:cNvGrpSpPr/>
            <p:nvPr/>
          </p:nvGrpSpPr>
          <p:grpSpPr>
            <a:xfrm>
              <a:off x="4968050" y="4573150"/>
              <a:ext cx="1315625" cy="1082200"/>
              <a:chOff x="4968050" y="4573150"/>
              <a:chExt cx="1315625" cy="1082200"/>
            </a:xfrm>
          </p:grpSpPr>
          <p:sp>
            <p:nvSpPr>
              <p:cNvPr id="4982" name="Google Shape;4982;p2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2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4" name="Google Shape;4984;p2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5" name="Google Shape;4985;p22"/>
          <p:cNvGrpSpPr/>
          <p:nvPr/>
        </p:nvGrpSpPr>
        <p:grpSpPr>
          <a:xfrm rot="-460041">
            <a:off x="2158924" y="3779886"/>
            <a:ext cx="1240634" cy="1050967"/>
            <a:chOff x="652525" y="176550"/>
            <a:chExt cx="6269975" cy="5311425"/>
          </a:xfrm>
        </p:grpSpPr>
        <p:sp>
          <p:nvSpPr>
            <p:cNvPr id="4986" name="Google Shape;4986;p22"/>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22"/>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3"/>
            </a:solidFill>
            <a:ln cap="flat" cmpd="sng" w="1897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22"/>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22"/>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22"/>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5"/>
            </a:solidFill>
            <a:ln cap="flat" cmpd="sng" w="181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22"/>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22"/>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22"/>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4"/>
            </a:solidFill>
            <a:ln cap="flat" cmpd="sng" w="19050">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22"/>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22"/>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22"/>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22"/>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22"/>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22"/>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22"/>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22"/>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22"/>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22"/>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22"/>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22"/>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22"/>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22"/>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22"/>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22"/>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22"/>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22"/>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22"/>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22"/>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22"/>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22"/>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22"/>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22"/>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22"/>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22"/>
            <p:cNvSpPr/>
            <p:nvPr/>
          </p:nvSpPr>
          <p:spPr>
            <a:xfrm>
              <a:off x="1578100" y="4721775"/>
              <a:ext cx="321800" cy="243575"/>
            </a:xfrm>
            <a:custGeom>
              <a:rect b="b" l="l" r="r" t="t"/>
              <a:pathLst>
                <a:path extrusionOk="0" fill="none" h="9743" w="12872">
                  <a:moveTo>
                    <a:pt x="1" y="1"/>
                  </a:moveTo>
                  <a:lnTo>
                    <a:pt x="12871" y="974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22"/>
            <p:cNvSpPr/>
            <p:nvPr/>
          </p:nvSpPr>
          <p:spPr>
            <a:xfrm>
              <a:off x="1388025" y="4288775"/>
              <a:ext cx="1124675" cy="825700"/>
            </a:xfrm>
            <a:custGeom>
              <a:rect b="b" l="l" r="r" t="t"/>
              <a:pathLst>
                <a:path extrusionOk="0" fill="none" h="33028" w="44987">
                  <a:moveTo>
                    <a:pt x="0" y="0"/>
                  </a:moveTo>
                  <a:cubicBezTo>
                    <a:pt x="13537" y="12871"/>
                    <a:pt x="28652" y="23967"/>
                    <a:pt x="44986" y="330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22"/>
            <p:cNvSpPr/>
            <p:nvPr/>
          </p:nvSpPr>
          <p:spPr>
            <a:xfrm>
              <a:off x="1180600" y="3613250"/>
              <a:ext cx="1938575" cy="1543700"/>
            </a:xfrm>
            <a:custGeom>
              <a:rect b="b" l="l" r="r" t="t"/>
              <a:pathLst>
                <a:path extrusionOk="0" fill="none" h="61748" w="77543">
                  <a:moveTo>
                    <a:pt x="1" y="1"/>
                  </a:moveTo>
                  <a:cubicBezTo>
                    <a:pt x="22115" y="24767"/>
                    <a:pt x="48457" y="45741"/>
                    <a:pt x="77543" y="617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22"/>
            <p:cNvSpPr/>
            <p:nvPr/>
          </p:nvSpPr>
          <p:spPr>
            <a:xfrm>
              <a:off x="1286575" y="3247750"/>
              <a:ext cx="2205275" cy="1623725"/>
            </a:xfrm>
            <a:custGeom>
              <a:rect b="b" l="l" r="r" t="t"/>
              <a:pathLst>
                <a:path extrusionOk="0" fill="none" h="64949" w="88211">
                  <a:moveTo>
                    <a:pt x="1" y="1"/>
                  </a:moveTo>
                  <a:cubicBezTo>
                    <a:pt x="25841" y="26001"/>
                    <a:pt x="55710" y="47992"/>
                    <a:pt x="88210" y="649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22"/>
            <p:cNvSpPr/>
            <p:nvPr/>
          </p:nvSpPr>
          <p:spPr>
            <a:xfrm>
              <a:off x="1841100" y="3194550"/>
              <a:ext cx="2229600" cy="1584825"/>
            </a:xfrm>
            <a:custGeom>
              <a:rect b="b" l="l" r="r" t="t"/>
              <a:pathLst>
                <a:path extrusionOk="0" fill="none" h="63393" w="89184">
                  <a:moveTo>
                    <a:pt x="0" y="0"/>
                  </a:moveTo>
                  <a:cubicBezTo>
                    <a:pt x="28405" y="22937"/>
                    <a:pt x="58191" y="44104"/>
                    <a:pt x="89184" y="6339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22"/>
            <p:cNvSpPr/>
            <p:nvPr/>
          </p:nvSpPr>
          <p:spPr>
            <a:xfrm>
              <a:off x="2395425" y="3137050"/>
              <a:ext cx="2276750" cy="1562875"/>
            </a:xfrm>
            <a:custGeom>
              <a:rect b="b" l="l" r="r" t="t"/>
              <a:pathLst>
                <a:path extrusionOk="0" fill="none" h="62515" w="91070">
                  <a:moveTo>
                    <a:pt x="0" y="0"/>
                  </a:moveTo>
                  <a:cubicBezTo>
                    <a:pt x="28906" y="22876"/>
                    <a:pt x="59335" y="43760"/>
                    <a:pt x="91070" y="6251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22"/>
            <p:cNvSpPr/>
            <p:nvPr/>
          </p:nvSpPr>
          <p:spPr>
            <a:xfrm>
              <a:off x="2985300" y="2986350"/>
              <a:ext cx="2210350" cy="1489450"/>
            </a:xfrm>
            <a:custGeom>
              <a:rect b="b" l="l" r="r" t="t"/>
              <a:pathLst>
                <a:path extrusionOk="0" fill="none" h="59578" w="88414">
                  <a:moveTo>
                    <a:pt x="1" y="0"/>
                  </a:moveTo>
                  <a:cubicBezTo>
                    <a:pt x="28689" y="20990"/>
                    <a:pt x="58160" y="40851"/>
                    <a:pt x="88414" y="595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22"/>
            <p:cNvSpPr/>
            <p:nvPr/>
          </p:nvSpPr>
          <p:spPr>
            <a:xfrm>
              <a:off x="3603625" y="2806325"/>
              <a:ext cx="2019825" cy="1387450"/>
            </a:xfrm>
            <a:custGeom>
              <a:rect b="b" l="l" r="r" t="t"/>
              <a:pathLst>
                <a:path extrusionOk="0" fill="none" h="55498" w="80793">
                  <a:moveTo>
                    <a:pt x="0" y="0"/>
                  </a:moveTo>
                  <a:cubicBezTo>
                    <a:pt x="24973" y="21199"/>
                    <a:pt x="52044" y="39794"/>
                    <a:pt x="80793" y="5549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22"/>
            <p:cNvSpPr/>
            <p:nvPr/>
          </p:nvSpPr>
          <p:spPr>
            <a:xfrm>
              <a:off x="4183400" y="2741175"/>
              <a:ext cx="1847450" cy="1220725"/>
            </a:xfrm>
            <a:custGeom>
              <a:rect b="b" l="l" r="r" t="t"/>
              <a:pathLst>
                <a:path extrusionOk="0" fill="none" h="48829" w="73898">
                  <a:moveTo>
                    <a:pt x="0" y="1"/>
                  </a:moveTo>
                  <a:cubicBezTo>
                    <a:pt x="23855" y="17418"/>
                    <a:pt x="48486" y="33694"/>
                    <a:pt x="73897" y="488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22"/>
            <p:cNvSpPr/>
            <p:nvPr/>
          </p:nvSpPr>
          <p:spPr>
            <a:xfrm>
              <a:off x="4559500" y="2542125"/>
              <a:ext cx="1757725" cy="1137150"/>
            </a:xfrm>
            <a:custGeom>
              <a:rect b="b" l="l" r="r" t="t"/>
              <a:pathLst>
                <a:path extrusionOk="0" fill="none" h="45486" w="70309">
                  <a:moveTo>
                    <a:pt x="1" y="0"/>
                  </a:moveTo>
                  <a:cubicBezTo>
                    <a:pt x="23165" y="15576"/>
                    <a:pt x="46601" y="30737"/>
                    <a:pt x="70308" y="454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22"/>
            <p:cNvSpPr/>
            <p:nvPr/>
          </p:nvSpPr>
          <p:spPr>
            <a:xfrm>
              <a:off x="5058075" y="2349800"/>
              <a:ext cx="1486675" cy="958325"/>
            </a:xfrm>
            <a:custGeom>
              <a:rect b="b" l="l" r="r" t="t"/>
              <a:pathLst>
                <a:path extrusionOk="0" fill="none" h="38333" w="59467">
                  <a:moveTo>
                    <a:pt x="1" y="0"/>
                  </a:moveTo>
                  <a:cubicBezTo>
                    <a:pt x="19534" y="13215"/>
                    <a:pt x="39354" y="25995"/>
                    <a:pt x="59466" y="3833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22"/>
            <p:cNvSpPr/>
            <p:nvPr/>
          </p:nvSpPr>
          <p:spPr>
            <a:xfrm>
              <a:off x="5507525" y="2167825"/>
              <a:ext cx="774900" cy="522300"/>
            </a:xfrm>
            <a:custGeom>
              <a:rect b="b" l="l" r="r" t="t"/>
              <a:pathLst>
                <a:path extrusionOk="0" fill="none" h="20892" w="30996">
                  <a:moveTo>
                    <a:pt x="0" y="0"/>
                  </a:moveTo>
                  <a:cubicBezTo>
                    <a:pt x="10071" y="7345"/>
                    <a:pt x="20401" y="14308"/>
                    <a:pt x="30996" y="208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22"/>
            <p:cNvSpPr/>
            <p:nvPr/>
          </p:nvSpPr>
          <p:spPr>
            <a:xfrm>
              <a:off x="5890475" y="2051425"/>
              <a:ext cx="211075" cy="133275"/>
            </a:xfrm>
            <a:custGeom>
              <a:rect b="b" l="l" r="r" t="t"/>
              <a:pathLst>
                <a:path extrusionOk="0" fill="none" h="5331" w="8443">
                  <a:moveTo>
                    <a:pt x="1" y="0"/>
                  </a:moveTo>
                  <a:cubicBezTo>
                    <a:pt x="2655" y="2019"/>
                    <a:pt x="5481" y="3803"/>
                    <a:pt x="8443" y="53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22"/>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22"/>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22"/>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22"/>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22"/>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22"/>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22"/>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22"/>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22"/>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22"/>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22"/>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22"/>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22"/>
            <p:cNvSpPr/>
            <p:nvPr/>
          </p:nvSpPr>
          <p:spPr>
            <a:xfrm>
              <a:off x="2625200" y="1416275"/>
              <a:ext cx="618625" cy="380800"/>
            </a:xfrm>
            <a:custGeom>
              <a:rect b="b" l="l" r="r" t="t"/>
              <a:pathLst>
                <a:path extrusionOk="0" fill="none" h="15232" w="24745">
                  <a:moveTo>
                    <a:pt x="0" y="15231"/>
                  </a:moveTo>
                  <a:cubicBezTo>
                    <a:pt x="7029" y="8462"/>
                    <a:pt x="15532" y="3226"/>
                    <a:pt x="247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22"/>
            <p:cNvSpPr/>
            <p:nvPr/>
          </p:nvSpPr>
          <p:spPr>
            <a:xfrm>
              <a:off x="2844675" y="1641200"/>
              <a:ext cx="156400" cy="66725"/>
            </a:xfrm>
            <a:custGeom>
              <a:rect b="b" l="l" r="r" t="t"/>
              <a:pathLst>
                <a:path extrusionOk="0" fill="none" h="2669" w="6256">
                  <a:moveTo>
                    <a:pt x="0" y="2669"/>
                  </a:moveTo>
                  <a:cubicBezTo>
                    <a:pt x="2014" y="1622"/>
                    <a:pt x="4104" y="730"/>
                    <a:pt x="625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22"/>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22"/>
            <p:cNvSpPr/>
            <p:nvPr/>
          </p:nvSpPr>
          <p:spPr>
            <a:xfrm>
              <a:off x="4242775" y="1468550"/>
              <a:ext cx="40575" cy="8525"/>
            </a:xfrm>
            <a:custGeom>
              <a:rect b="b" l="l" r="r" t="t"/>
              <a:pathLst>
                <a:path extrusionOk="0" fill="none" h="341" w="1623">
                  <a:moveTo>
                    <a:pt x="1" y="1"/>
                  </a:moveTo>
                  <a:cubicBezTo>
                    <a:pt x="541" y="115"/>
                    <a:pt x="1079" y="229"/>
                    <a:pt x="1622" y="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22"/>
            <p:cNvSpPr/>
            <p:nvPr/>
          </p:nvSpPr>
          <p:spPr>
            <a:xfrm>
              <a:off x="4241925" y="1562900"/>
              <a:ext cx="43100" cy="6100"/>
            </a:xfrm>
            <a:custGeom>
              <a:rect b="b" l="l" r="r" t="t"/>
              <a:pathLst>
                <a:path extrusionOk="0" fill="none" h="244" w="1724">
                  <a:moveTo>
                    <a:pt x="1" y="243"/>
                  </a:moveTo>
                  <a:cubicBezTo>
                    <a:pt x="575" y="161"/>
                    <a:pt x="1149" y="81"/>
                    <a:pt x="172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22"/>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22"/>
            <p:cNvSpPr/>
            <p:nvPr/>
          </p:nvSpPr>
          <p:spPr>
            <a:xfrm>
              <a:off x="4436500" y="1169700"/>
              <a:ext cx="54425" cy="2575"/>
            </a:xfrm>
            <a:custGeom>
              <a:rect b="b" l="l" r="r" t="t"/>
              <a:pathLst>
                <a:path extrusionOk="0" fill="none" h="103" w="2177">
                  <a:moveTo>
                    <a:pt x="0" y="102"/>
                  </a:moveTo>
                  <a:cubicBezTo>
                    <a:pt x="728" y="66"/>
                    <a:pt x="1450" y="35"/>
                    <a:pt x="21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22"/>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2" name="Google Shape;5052;p22"/>
          <p:cNvGrpSpPr/>
          <p:nvPr/>
        </p:nvGrpSpPr>
        <p:grpSpPr>
          <a:xfrm rot="-790054">
            <a:off x="901844" y="2277057"/>
            <a:ext cx="1195986" cy="899207"/>
            <a:chOff x="-164800" y="149925"/>
            <a:chExt cx="7188525" cy="5404725"/>
          </a:xfrm>
        </p:grpSpPr>
        <p:sp>
          <p:nvSpPr>
            <p:cNvPr id="5053" name="Google Shape;5053;p22"/>
            <p:cNvSpPr/>
            <p:nvPr/>
          </p:nvSpPr>
          <p:spPr>
            <a:xfrm>
              <a:off x="1892125" y="4673500"/>
              <a:ext cx="3140500" cy="792625"/>
            </a:xfrm>
            <a:custGeom>
              <a:rect b="b" l="l" r="r" t="t"/>
              <a:pathLst>
                <a:path extrusionOk="0" h="31705" w="125620">
                  <a:moveTo>
                    <a:pt x="450" y="0"/>
                  </a:moveTo>
                  <a:cubicBezTo>
                    <a:pt x="355" y="0"/>
                    <a:pt x="365" y="455"/>
                    <a:pt x="367" y="565"/>
                  </a:cubicBezTo>
                  <a:cubicBezTo>
                    <a:pt x="1" y="8145"/>
                    <a:pt x="4189" y="15037"/>
                    <a:pt x="11031" y="18114"/>
                  </a:cubicBezTo>
                  <a:cubicBezTo>
                    <a:pt x="17184" y="20887"/>
                    <a:pt x="25856" y="24148"/>
                    <a:pt x="36842" y="26791"/>
                  </a:cubicBezTo>
                  <a:cubicBezTo>
                    <a:pt x="43807" y="28463"/>
                    <a:pt x="51697" y="29897"/>
                    <a:pt x="60476" y="30783"/>
                  </a:cubicBezTo>
                  <a:cubicBezTo>
                    <a:pt x="66962" y="31437"/>
                    <a:pt x="73031" y="31705"/>
                    <a:pt x="78642" y="31705"/>
                  </a:cubicBezTo>
                  <a:cubicBezTo>
                    <a:pt x="81284" y="31705"/>
                    <a:pt x="83824" y="31645"/>
                    <a:pt x="86258" y="31539"/>
                  </a:cubicBezTo>
                  <a:cubicBezTo>
                    <a:pt x="96740" y="31067"/>
                    <a:pt x="105248" y="29679"/>
                    <a:pt x="111493" y="28276"/>
                  </a:cubicBezTo>
                  <a:cubicBezTo>
                    <a:pt x="118829" y="26634"/>
                    <a:pt x="124311" y="20703"/>
                    <a:pt x="125471" y="13201"/>
                  </a:cubicBezTo>
                  <a:cubicBezTo>
                    <a:pt x="125486" y="13051"/>
                    <a:pt x="125435" y="12896"/>
                    <a:pt x="125314" y="12804"/>
                  </a:cubicBezTo>
                  <a:cubicBezTo>
                    <a:pt x="125574" y="12615"/>
                    <a:pt x="125619" y="12556"/>
                    <a:pt x="125571" y="12556"/>
                  </a:cubicBezTo>
                  <a:cubicBezTo>
                    <a:pt x="125491" y="12556"/>
                    <a:pt x="125156" y="12716"/>
                    <a:pt x="125107" y="12716"/>
                  </a:cubicBezTo>
                  <a:cubicBezTo>
                    <a:pt x="125107" y="12716"/>
                    <a:pt x="125106" y="12716"/>
                    <a:pt x="125105" y="12716"/>
                  </a:cubicBezTo>
                  <a:cubicBezTo>
                    <a:pt x="125093" y="12716"/>
                    <a:pt x="125080" y="12715"/>
                    <a:pt x="125068" y="12715"/>
                  </a:cubicBezTo>
                  <a:cubicBezTo>
                    <a:pt x="125002" y="12715"/>
                    <a:pt x="124942" y="12727"/>
                    <a:pt x="124883" y="12762"/>
                  </a:cubicBezTo>
                  <a:cubicBezTo>
                    <a:pt x="114122" y="17460"/>
                    <a:pt x="102273" y="20364"/>
                    <a:pt x="89478" y="21435"/>
                  </a:cubicBezTo>
                  <a:cubicBezTo>
                    <a:pt x="85558" y="21776"/>
                    <a:pt x="81555" y="21946"/>
                    <a:pt x="77469" y="21946"/>
                  </a:cubicBezTo>
                  <a:cubicBezTo>
                    <a:pt x="72264" y="21946"/>
                    <a:pt x="66926" y="21670"/>
                    <a:pt x="61455" y="21118"/>
                  </a:cubicBezTo>
                  <a:cubicBezTo>
                    <a:pt x="52210" y="20190"/>
                    <a:pt x="43509" y="18567"/>
                    <a:pt x="35357" y="16241"/>
                  </a:cubicBezTo>
                  <a:cubicBezTo>
                    <a:pt x="22472" y="12605"/>
                    <a:pt x="10994" y="7258"/>
                    <a:pt x="1016" y="248"/>
                  </a:cubicBezTo>
                  <a:cubicBezTo>
                    <a:pt x="958" y="207"/>
                    <a:pt x="892" y="187"/>
                    <a:pt x="822" y="178"/>
                  </a:cubicBezTo>
                  <a:cubicBezTo>
                    <a:pt x="808" y="177"/>
                    <a:pt x="794" y="176"/>
                    <a:pt x="781" y="176"/>
                  </a:cubicBezTo>
                  <a:cubicBezTo>
                    <a:pt x="717" y="176"/>
                    <a:pt x="662" y="187"/>
                    <a:pt x="602" y="224"/>
                  </a:cubicBezTo>
                  <a:cubicBezTo>
                    <a:pt x="533" y="62"/>
                    <a:pt x="485" y="0"/>
                    <a:pt x="450" y="0"/>
                  </a:cubicBezTo>
                  <a:close/>
                </a:path>
              </a:pathLst>
            </a:custGeom>
            <a:solidFill>
              <a:srgbClr val="111B2E"/>
            </a:solidFill>
            <a:ln cap="flat" cmpd="sng" w="18950">
              <a:solidFill>
                <a:srgbClr val="111B2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22"/>
            <p:cNvSpPr/>
            <p:nvPr/>
          </p:nvSpPr>
          <p:spPr>
            <a:xfrm>
              <a:off x="720125" y="248125"/>
              <a:ext cx="6191675" cy="2416775"/>
            </a:xfrm>
            <a:custGeom>
              <a:rect b="b" l="l" r="r" t="t"/>
              <a:pathLst>
                <a:path extrusionOk="0" h="96671" w="247667">
                  <a:moveTo>
                    <a:pt x="70257" y="8447"/>
                  </a:moveTo>
                  <a:cubicBezTo>
                    <a:pt x="87262" y="8447"/>
                    <a:pt x="106965" y="9406"/>
                    <a:pt x="127220" y="11453"/>
                  </a:cubicBezTo>
                  <a:cubicBezTo>
                    <a:pt x="154548" y="14217"/>
                    <a:pt x="180500" y="18726"/>
                    <a:pt x="199958" y="23609"/>
                  </a:cubicBezTo>
                  <a:cubicBezTo>
                    <a:pt x="220835" y="28854"/>
                    <a:pt x="234209" y="34559"/>
                    <a:pt x="233752" y="39082"/>
                  </a:cubicBezTo>
                  <a:cubicBezTo>
                    <a:pt x="233260" y="43953"/>
                    <a:pt x="215723" y="46744"/>
                    <a:pt x="189800" y="47090"/>
                  </a:cubicBezTo>
                  <a:cubicBezTo>
                    <a:pt x="188016" y="47114"/>
                    <a:pt x="186192" y="47126"/>
                    <a:pt x="184331" y="47126"/>
                  </a:cubicBezTo>
                  <a:cubicBezTo>
                    <a:pt x="166708" y="47126"/>
                    <a:pt x="145777" y="46072"/>
                    <a:pt x="123940" y="43861"/>
                  </a:cubicBezTo>
                  <a:cubicBezTo>
                    <a:pt x="100176" y="41458"/>
                    <a:pt x="77763" y="37938"/>
                    <a:pt x="59652" y="34024"/>
                  </a:cubicBezTo>
                  <a:lnTo>
                    <a:pt x="59635" y="34024"/>
                  </a:lnTo>
                  <a:cubicBezTo>
                    <a:pt x="33824" y="28462"/>
                    <a:pt x="16794" y="22119"/>
                    <a:pt x="17295" y="17187"/>
                  </a:cubicBezTo>
                  <a:cubicBezTo>
                    <a:pt x="17760" y="12568"/>
                    <a:pt x="32612" y="9636"/>
                    <a:pt x="54875" y="8735"/>
                  </a:cubicBezTo>
                  <a:cubicBezTo>
                    <a:pt x="59681" y="8544"/>
                    <a:pt x="64832" y="8447"/>
                    <a:pt x="70257" y="8447"/>
                  </a:cubicBezTo>
                  <a:close/>
                  <a:moveTo>
                    <a:pt x="32789" y="53864"/>
                  </a:moveTo>
                  <a:lnTo>
                    <a:pt x="32804" y="53866"/>
                  </a:lnTo>
                  <a:lnTo>
                    <a:pt x="32935" y="58682"/>
                  </a:lnTo>
                  <a:lnTo>
                    <a:pt x="32789" y="53864"/>
                  </a:lnTo>
                  <a:close/>
                  <a:moveTo>
                    <a:pt x="66659" y="0"/>
                  </a:moveTo>
                  <a:cubicBezTo>
                    <a:pt x="60252" y="0"/>
                    <a:pt x="54218" y="126"/>
                    <a:pt x="48620" y="366"/>
                  </a:cubicBezTo>
                  <a:cubicBezTo>
                    <a:pt x="22264" y="1502"/>
                    <a:pt x="5573" y="5147"/>
                    <a:pt x="5086" y="9968"/>
                  </a:cubicBezTo>
                  <a:cubicBezTo>
                    <a:pt x="4875" y="10898"/>
                    <a:pt x="1" y="33042"/>
                    <a:pt x="59" y="61640"/>
                  </a:cubicBezTo>
                  <a:cubicBezTo>
                    <a:pt x="47" y="61773"/>
                    <a:pt x="115" y="61894"/>
                    <a:pt x="207" y="61974"/>
                  </a:cubicBezTo>
                  <a:cubicBezTo>
                    <a:pt x="2096" y="63399"/>
                    <a:pt x="13642" y="71550"/>
                    <a:pt x="41210" y="79690"/>
                  </a:cubicBezTo>
                  <a:cubicBezTo>
                    <a:pt x="59439" y="85068"/>
                    <a:pt x="84662" y="90470"/>
                    <a:pt x="118727" y="93917"/>
                  </a:cubicBezTo>
                  <a:lnTo>
                    <a:pt x="118894" y="93932"/>
                  </a:lnTo>
                  <a:cubicBezTo>
                    <a:pt x="138330" y="95898"/>
                    <a:pt x="155078" y="96671"/>
                    <a:pt x="169395" y="96671"/>
                  </a:cubicBezTo>
                  <a:cubicBezTo>
                    <a:pt x="180921" y="96671"/>
                    <a:pt x="190872" y="96170"/>
                    <a:pt x="199384" y="95388"/>
                  </a:cubicBezTo>
                  <a:cubicBezTo>
                    <a:pt x="226944" y="92875"/>
                    <a:pt x="239437" y="87403"/>
                    <a:pt x="241520" y="86398"/>
                  </a:cubicBezTo>
                  <a:cubicBezTo>
                    <a:pt x="241642" y="86344"/>
                    <a:pt x="241719" y="86235"/>
                    <a:pt x="241751" y="86105"/>
                  </a:cubicBezTo>
                  <a:cubicBezTo>
                    <a:pt x="247666" y="57427"/>
                    <a:pt x="247158" y="34787"/>
                    <a:pt x="247158" y="34619"/>
                  </a:cubicBezTo>
                  <a:cubicBezTo>
                    <a:pt x="247628" y="29818"/>
                    <a:pt x="232545" y="23008"/>
                    <a:pt x="207744" y="16698"/>
                  </a:cubicBezTo>
                  <a:cubicBezTo>
                    <a:pt x="186910" y="11371"/>
                    <a:pt x="159170" y="6417"/>
                    <a:pt x="128046" y="3268"/>
                  </a:cubicBezTo>
                  <a:cubicBezTo>
                    <a:pt x="105573" y="994"/>
                    <a:pt x="84645" y="0"/>
                    <a:pt x="66659" y="0"/>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22"/>
            <p:cNvSpPr/>
            <p:nvPr/>
          </p:nvSpPr>
          <p:spPr>
            <a:xfrm>
              <a:off x="1161950" y="477650"/>
              <a:ext cx="5390275" cy="929175"/>
            </a:xfrm>
            <a:custGeom>
              <a:rect b="b" l="l" r="r" t="t"/>
              <a:pathLst>
                <a:path extrusionOk="0" h="37167" w="215611">
                  <a:moveTo>
                    <a:pt x="52716" y="1"/>
                  </a:moveTo>
                  <a:cubicBezTo>
                    <a:pt x="47364" y="1"/>
                    <a:pt x="42370" y="103"/>
                    <a:pt x="37759" y="293"/>
                  </a:cubicBezTo>
                  <a:cubicBezTo>
                    <a:pt x="14370" y="1262"/>
                    <a:pt x="812" y="4472"/>
                    <a:pt x="443" y="8089"/>
                  </a:cubicBezTo>
                  <a:cubicBezTo>
                    <a:pt x="0" y="12495"/>
                    <a:pt x="17604" y="19077"/>
                    <a:pt x="45976" y="24896"/>
                  </a:cubicBezTo>
                  <a:cubicBezTo>
                    <a:pt x="62815" y="28348"/>
                    <a:pt x="83447" y="31538"/>
                    <a:pt x="106352" y="33854"/>
                  </a:cubicBezTo>
                  <a:cubicBezTo>
                    <a:pt x="129056" y="36150"/>
                    <a:pt x="149752" y="37167"/>
                    <a:pt x="166847" y="37167"/>
                  </a:cubicBezTo>
                  <a:cubicBezTo>
                    <a:pt x="168165" y="37167"/>
                    <a:pt x="169462" y="37161"/>
                    <a:pt x="170737" y="37149"/>
                  </a:cubicBezTo>
                  <a:cubicBezTo>
                    <a:pt x="170738" y="37149"/>
                    <a:pt x="170739" y="37149"/>
                    <a:pt x="170741" y="37149"/>
                  </a:cubicBezTo>
                  <a:cubicBezTo>
                    <a:pt x="170756" y="37149"/>
                    <a:pt x="170784" y="37139"/>
                    <a:pt x="170798" y="37139"/>
                  </a:cubicBezTo>
                  <a:cubicBezTo>
                    <a:pt x="170800" y="37139"/>
                    <a:pt x="170801" y="37139"/>
                    <a:pt x="170802" y="37139"/>
                  </a:cubicBezTo>
                  <a:cubicBezTo>
                    <a:pt x="197735" y="36897"/>
                    <a:pt x="214829" y="34043"/>
                    <a:pt x="215255" y="29818"/>
                  </a:cubicBezTo>
                  <a:cubicBezTo>
                    <a:pt x="215611" y="26306"/>
                    <a:pt x="203741" y="20703"/>
                    <a:pt x="182355" y="15237"/>
                  </a:cubicBezTo>
                  <a:cubicBezTo>
                    <a:pt x="164298" y="10625"/>
                    <a:pt x="139479" y="6131"/>
                    <a:pt x="109462" y="3096"/>
                  </a:cubicBezTo>
                  <a:cubicBezTo>
                    <a:pt x="87833" y="910"/>
                    <a:pt x="68684" y="1"/>
                    <a:pt x="52716" y="1"/>
                  </a:cubicBezTo>
                  <a:close/>
                </a:path>
              </a:pathLst>
            </a:custGeom>
            <a:solidFill>
              <a:schemeClr val="dk1"/>
            </a:solidFill>
            <a:ln cap="flat" cmpd="sng" w="19050">
              <a:solidFill>
                <a:schemeClr val="dk1"/>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22"/>
            <p:cNvSpPr/>
            <p:nvPr/>
          </p:nvSpPr>
          <p:spPr>
            <a:xfrm>
              <a:off x="721650" y="1821825"/>
              <a:ext cx="6046200" cy="1654825"/>
            </a:xfrm>
            <a:custGeom>
              <a:rect b="b" l="l" r="r" t="t"/>
              <a:pathLst>
                <a:path extrusionOk="0" h="66193" w="241848">
                  <a:moveTo>
                    <a:pt x="49" y="1"/>
                  </a:moveTo>
                  <a:cubicBezTo>
                    <a:pt x="17" y="1"/>
                    <a:pt x="52" y="103"/>
                    <a:pt x="223" y="414"/>
                  </a:cubicBezTo>
                  <a:cubicBezTo>
                    <a:pt x="85" y="482"/>
                    <a:pt x="1" y="625"/>
                    <a:pt x="3" y="775"/>
                  </a:cubicBezTo>
                  <a:cubicBezTo>
                    <a:pt x="102" y="11303"/>
                    <a:pt x="890" y="21502"/>
                    <a:pt x="2338" y="31088"/>
                  </a:cubicBezTo>
                  <a:cubicBezTo>
                    <a:pt x="2362" y="31190"/>
                    <a:pt x="2421" y="31296"/>
                    <a:pt x="2496" y="31354"/>
                  </a:cubicBezTo>
                  <a:cubicBezTo>
                    <a:pt x="4346" y="32839"/>
                    <a:pt x="15708" y="41340"/>
                    <a:pt x="41953" y="49647"/>
                  </a:cubicBezTo>
                  <a:cubicBezTo>
                    <a:pt x="59351" y="55158"/>
                    <a:pt x="83290" y="60596"/>
                    <a:pt x="115338" y="63840"/>
                  </a:cubicBezTo>
                  <a:lnTo>
                    <a:pt x="115505" y="63854"/>
                  </a:lnTo>
                  <a:cubicBezTo>
                    <a:pt x="131973" y="65520"/>
                    <a:pt x="146463" y="66192"/>
                    <a:pt x="159124" y="66192"/>
                  </a:cubicBezTo>
                  <a:cubicBezTo>
                    <a:pt x="171888" y="66192"/>
                    <a:pt x="182793" y="65509"/>
                    <a:pt x="191995" y="64475"/>
                  </a:cubicBezTo>
                  <a:cubicBezTo>
                    <a:pt x="218218" y="61529"/>
                    <a:pt x="230609" y="55712"/>
                    <a:pt x="232683" y="54654"/>
                  </a:cubicBezTo>
                  <a:cubicBezTo>
                    <a:pt x="232787" y="54615"/>
                    <a:pt x="232847" y="54521"/>
                    <a:pt x="232889" y="54424"/>
                  </a:cubicBezTo>
                  <a:cubicBezTo>
                    <a:pt x="236229" y="45325"/>
                    <a:pt x="239039" y="35492"/>
                    <a:pt x="241266" y="25196"/>
                  </a:cubicBezTo>
                  <a:cubicBezTo>
                    <a:pt x="241297" y="25051"/>
                    <a:pt x="241847" y="24164"/>
                    <a:pt x="241740" y="24055"/>
                  </a:cubicBezTo>
                  <a:cubicBezTo>
                    <a:pt x="241738" y="24054"/>
                    <a:pt x="241735" y="24053"/>
                    <a:pt x="241731" y="24053"/>
                  </a:cubicBezTo>
                  <a:cubicBezTo>
                    <a:pt x="241620" y="24053"/>
                    <a:pt x="240986" y="24695"/>
                    <a:pt x="240899" y="24695"/>
                  </a:cubicBezTo>
                  <a:cubicBezTo>
                    <a:pt x="240899" y="24695"/>
                    <a:pt x="240898" y="24695"/>
                    <a:pt x="240897" y="24695"/>
                  </a:cubicBezTo>
                  <a:cubicBezTo>
                    <a:pt x="240882" y="24693"/>
                    <a:pt x="240867" y="24692"/>
                    <a:pt x="240852" y="24692"/>
                  </a:cubicBezTo>
                  <a:cubicBezTo>
                    <a:pt x="240792" y="24692"/>
                    <a:pt x="240731" y="24707"/>
                    <a:pt x="240677" y="24738"/>
                  </a:cubicBezTo>
                  <a:cubicBezTo>
                    <a:pt x="235999" y="26817"/>
                    <a:pt x="223405" y="31325"/>
                    <a:pt x="199151" y="33457"/>
                  </a:cubicBezTo>
                  <a:cubicBezTo>
                    <a:pt x="190975" y="34185"/>
                    <a:pt x="181475" y="34640"/>
                    <a:pt x="170506" y="34640"/>
                  </a:cubicBezTo>
                  <a:cubicBezTo>
                    <a:pt x="155948" y="34640"/>
                    <a:pt x="138802" y="33838"/>
                    <a:pt x="118729" y="31807"/>
                  </a:cubicBezTo>
                  <a:cubicBezTo>
                    <a:pt x="84487" y="28346"/>
                    <a:pt x="59296" y="23082"/>
                    <a:pt x="41113" y="17771"/>
                  </a:cubicBezTo>
                  <a:cubicBezTo>
                    <a:pt x="16742" y="10657"/>
                    <a:pt x="4916" y="3474"/>
                    <a:pt x="655" y="443"/>
                  </a:cubicBezTo>
                  <a:cubicBezTo>
                    <a:pt x="596" y="402"/>
                    <a:pt x="531" y="378"/>
                    <a:pt x="461" y="373"/>
                  </a:cubicBezTo>
                  <a:cubicBezTo>
                    <a:pt x="407" y="367"/>
                    <a:pt x="109" y="1"/>
                    <a:pt x="49" y="1"/>
                  </a:cubicBezTo>
                  <a:close/>
                </a:path>
              </a:pathLst>
            </a:custGeom>
            <a:solidFill>
              <a:srgbClr val="F4942E"/>
            </a:solidFill>
            <a:ln cap="flat" cmpd="sng" w="18950">
              <a:solidFill>
                <a:srgbClr val="F4942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22"/>
            <p:cNvSpPr/>
            <p:nvPr/>
          </p:nvSpPr>
          <p:spPr>
            <a:xfrm>
              <a:off x="776525" y="2624675"/>
              <a:ext cx="5769525" cy="2576975"/>
            </a:xfrm>
            <a:custGeom>
              <a:rect b="b" l="l" r="r" t="t"/>
              <a:pathLst>
                <a:path extrusionOk="0" h="103079" w="230781">
                  <a:moveTo>
                    <a:pt x="152" y="1"/>
                  </a:moveTo>
                  <a:cubicBezTo>
                    <a:pt x="148" y="1"/>
                    <a:pt x="146" y="2"/>
                    <a:pt x="143" y="3"/>
                  </a:cubicBezTo>
                  <a:cubicBezTo>
                    <a:pt x="0" y="88"/>
                    <a:pt x="490" y="1159"/>
                    <a:pt x="521" y="1328"/>
                  </a:cubicBezTo>
                  <a:cubicBezTo>
                    <a:pt x="4201" y="23792"/>
                    <a:pt x="11589" y="42874"/>
                    <a:pt x="22471" y="58083"/>
                  </a:cubicBezTo>
                  <a:cubicBezTo>
                    <a:pt x="36231" y="77295"/>
                    <a:pt x="55587" y="90474"/>
                    <a:pt x="80194" y="97414"/>
                  </a:cubicBezTo>
                  <a:cubicBezTo>
                    <a:pt x="80211" y="97414"/>
                    <a:pt x="80231" y="97419"/>
                    <a:pt x="80243" y="97436"/>
                  </a:cubicBezTo>
                  <a:cubicBezTo>
                    <a:pt x="88314" y="99703"/>
                    <a:pt x="96955" y="101305"/>
                    <a:pt x="106163" y="102240"/>
                  </a:cubicBezTo>
                  <a:cubicBezTo>
                    <a:pt x="111687" y="102799"/>
                    <a:pt x="117061" y="103078"/>
                    <a:pt x="122286" y="103078"/>
                  </a:cubicBezTo>
                  <a:cubicBezTo>
                    <a:pt x="126613" y="103078"/>
                    <a:pt x="130838" y="102887"/>
                    <a:pt x="134959" y="102504"/>
                  </a:cubicBezTo>
                  <a:cubicBezTo>
                    <a:pt x="159427" y="100260"/>
                    <a:pt x="180204" y="91309"/>
                    <a:pt x="196999" y="75738"/>
                  </a:cubicBezTo>
                  <a:cubicBezTo>
                    <a:pt x="210691" y="63020"/>
                    <a:pt x="221752" y="45801"/>
                    <a:pt x="229870" y="24548"/>
                  </a:cubicBezTo>
                  <a:cubicBezTo>
                    <a:pt x="229921" y="24386"/>
                    <a:pt x="230781" y="23419"/>
                    <a:pt x="230665" y="23298"/>
                  </a:cubicBezTo>
                  <a:cubicBezTo>
                    <a:pt x="230662" y="23296"/>
                    <a:pt x="230658" y="23295"/>
                    <a:pt x="230652" y="23295"/>
                  </a:cubicBezTo>
                  <a:cubicBezTo>
                    <a:pt x="230516" y="23295"/>
                    <a:pt x="229618" y="23976"/>
                    <a:pt x="229512" y="23976"/>
                  </a:cubicBezTo>
                  <a:cubicBezTo>
                    <a:pt x="229511" y="23976"/>
                    <a:pt x="229510" y="23976"/>
                    <a:pt x="229509" y="23976"/>
                  </a:cubicBezTo>
                  <a:cubicBezTo>
                    <a:pt x="229497" y="23975"/>
                    <a:pt x="229484" y="23974"/>
                    <a:pt x="229472" y="23974"/>
                  </a:cubicBezTo>
                  <a:cubicBezTo>
                    <a:pt x="229413" y="23974"/>
                    <a:pt x="229357" y="23992"/>
                    <a:pt x="229303" y="24022"/>
                  </a:cubicBezTo>
                  <a:cubicBezTo>
                    <a:pt x="224504" y="26154"/>
                    <a:pt x="212016" y="30774"/>
                    <a:pt x="189526" y="33252"/>
                  </a:cubicBezTo>
                  <a:cubicBezTo>
                    <a:pt x="180415" y="34265"/>
                    <a:pt x="169662" y="34924"/>
                    <a:pt x="157118" y="34924"/>
                  </a:cubicBezTo>
                  <a:cubicBezTo>
                    <a:pt x="144380" y="34924"/>
                    <a:pt x="129795" y="34245"/>
                    <a:pt x="113208" y="32566"/>
                  </a:cubicBezTo>
                  <a:cubicBezTo>
                    <a:pt x="81229" y="29332"/>
                    <a:pt x="57297" y="23962"/>
                    <a:pt x="39850" y="18463"/>
                  </a:cubicBezTo>
                  <a:cubicBezTo>
                    <a:pt x="17297" y="11360"/>
                    <a:pt x="5533" y="4054"/>
                    <a:pt x="1163" y="926"/>
                  </a:cubicBezTo>
                  <a:cubicBezTo>
                    <a:pt x="1112" y="878"/>
                    <a:pt x="1042" y="846"/>
                    <a:pt x="972" y="842"/>
                  </a:cubicBezTo>
                  <a:cubicBezTo>
                    <a:pt x="880" y="830"/>
                    <a:pt x="257" y="1"/>
                    <a:pt x="152" y="1"/>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22"/>
            <p:cNvSpPr/>
            <p:nvPr/>
          </p:nvSpPr>
          <p:spPr>
            <a:xfrm>
              <a:off x="1161950" y="484975"/>
              <a:ext cx="1149425" cy="615075"/>
            </a:xfrm>
            <a:custGeom>
              <a:rect b="b" l="l" r="r" t="t"/>
              <a:pathLst>
                <a:path extrusionOk="0" h="24603" w="45977">
                  <a:moveTo>
                    <a:pt x="37759" y="0"/>
                  </a:moveTo>
                  <a:cubicBezTo>
                    <a:pt x="14370" y="969"/>
                    <a:pt x="812" y="4179"/>
                    <a:pt x="443" y="7796"/>
                  </a:cubicBezTo>
                  <a:cubicBezTo>
                    <a:pt x="0" y="12202"/>
                    <a:pt x="17604" y="18784"/>
                    <a:pt x="45976" y="24603"/>
                  </a:cubicBezTo>
                  <a:cubicBezTo>
                    <a:pt x="4799" y="12536"/>
                    <a:pt x="37759" y="0"/>
                    <a:pt x="377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22"/>
            <p:cNvSpPr/>
            <p:nvPr/>
          </p:nvSpPr>
          <p:spPr>
            <a:xfrm>
              <a:off x="1142975" y="394250"/>
              <a:ext cx="5430575" cy="1090875"/>
            </a:xfrm>
            <a:custGeom>
              <a:rect b="b" l="l" r="r" t="t"/>
              <a:pathLst>
                <a:path extrusionOk="0" fill="none" h="43635" w="217223">
                  <a:moveTo>
                    <a:pt x="216431" y="33191"/>
                  </a:moveTo>
                  <a:cubicBezTo>
                    <a:pt x="215636" y="41037"/>
                    <a:pt x="166607" y="43634"/>
                    <a:pt x="107063" y="37609"/>
                  </a:cubicBezTo>
                  <a:cubicBezTo>
                    <a:pt x="47518" y="31582"/>
                    <a:pt x="1" y="19223"/>
                    <a:pt x="795" y="11376"/>
                  </a:cubicBezTo>
                  <a:cubicBezTo>
                    <a:pt x="1587" y="3530"/>
                    <a:pt x="50713" y="0"/>
                    <a:pt x="110258" y="6022"/>
                  </a:cubicBezTo>
                  <a:cubicBezTo>
                    <a:pt x="169803" y="12045"/>
                    <a:pt x="217223" y="25344"/>
                    <a:pt x="216431" y="33191"/>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22"/>
            <p:cNvSpPr/>
            <p:nvPr/>
          </p:nvSpPr>
          <p:spPr>
            <a:xfrm>
              <a:off x="-164800" y="149925"/>
              <a:ext cx="7188525" cy="5404725"/>
            </a:xfrm>
            <a:custGeom>
              <a:rect b="b" l="l" r="r" t="t"/>
              <a:pathLst>
                <a:path extrusionOk="0" fill="none" h="216189" w="287541">
                  <a:moveTo>
                    <a:pt x="143770" y="201646"/>
                  </a:moveTo>
                  <a:cubicBezTo>
                    <a:pt x="287540" y="216188"/>
                    <a:pt x="282966" y="38480"/>
                    <a:pt x="282966" y="38480"/>
                  </a:cubicBezTo>
                  <a:cubicBezTo>
                    <a:pt x="283914" y="29117"/>
                    <a:pt x="230556" y="13572"/>
                    <a:pt x="163480" y="6786"/>
                  </a:cubicBezTo>
                  <a:cubicBezTo>
                    <a:pt x="96406" y="1"/>
                    <a:pt x="41016" y="4545"/>
                    <a:pt x="40071" y="13908"/>
                  </a:cubicBezTo>
                  <a:cubicBezTo>
                    <a:pt x="40071" y="13908"/>
                    <a:pt x="1" y="187102"/>
                    <a:pt x="143770" y="201646"/>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22"/>
            <p:cNvSpPr/>
            <p:nvPr/>
          </p:nvSpPr>
          <p:spPr>
            <a:xfrm>
              <a:off x="1872200" y="4653875"/>
              <a:ext cx="3171000" cy="856675"/>
            </a:xfrm>
            <a:custGeom>
              <a:rect b="b" l="l" r="r" t="t"/>
              <a:pathLst>
                <a:path extrusionOk="0" fill="none" h="34267" w="126840">
                  <a:moveTo>
                    <a:pt x="126840" y="12748"/>
                  </a:moveTo>
                  <a:lnTo>
                    <a:pt x="126808" y="13077"/>
                  </a:lnTo>
                  <a:cubicBezTo>
                    <a:pt x="125999" y="21064"/>
                    <a:pt x="120214" y="27704"/>
                    <a:pt x="112385" y="29461"/>
                  </a:cubicBezTo>
                  <a:cubicBezTo>
                    <a:pt x="101363" y="31932"/>
                    <a:pt x="83817" y="34267"/>
                    <a:pt x="61275" y="31985"/>
                  </a:cubicBezTo>
                  <a:lnTo>
                    <a:pt x="61227" y="31980"/>
                  </a:lnTo>
                  <a:cubicBezTo>
                    <a:pt x="38686" y="29698"/>
                    <a:pt x="21966" y="23901"/>
                    <a:pt x="11660" y="19272"/>
                  </a:cubicBezTo>
                  <a:cubicBezTo>
                    <a:pt x="4337" y="15982"/>
                    <a:pt x="1" y="8317"/>
                    <a:pt x="808" y="333"/>
                  </a:cubicBezTo>
                  <a:lnTo>
                    <a:pt x="842" y="1"/>
                  </a:ln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22"/>
            <p:cNvSpPr/>
            <p:nvPr/>
          </p:nvSpPr>
          <p:spPr>
            <a:xfrm>
              <a:off x="708625" y="1797475"/>
              <a:ext cx="2982225" cy="809300"/>
            </a:xfrm>
            <a:custGeom>
              <a:rect b="b" l="l" r="r" t="t"/>
              <a:pathLst>
                <a:path extrusionOk="0" fill="none" h="32372" w="119289">
                  <a:moveTo>
                    <a:pt x="1" y="0"/>
                  </a:moveTo>
                  <a:cubicBezTo>
                    <a:pt x="1" y="0"/>
                    <a:pt x="27009" y="23038"/>
                    <a:pt x="119289" y="3237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22"/>
            <p:cNvSpPr/>
            <p:nvPr/>
          </p:nvSpPr>
          <p:spPr>
            <a:xfrm>
              <a:off x="768575" y="2606400"/>
              <a:ext cx="2839125" cy="822225"/>
            </a:xfrm>
            <a:custGeom>
              <a:rect b="b" l="l" r="r" t="t"/>
              <a:pathLst>
                <a:path extrusionOk="0" fill="none" h="32889" w="113565">
                  <a:moveTo>
                    <a:pt x="1" y="0"/>
                  </a:moveTo>
                  <a:cubicBezTo>
                    <a:pt x="1" y="0"/>
                    <a:pt x="27222" y="24155"/>
                    <a:pt x="113565" y="328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22"/>
            <p:cNvSpPr/>
            <p:nvPr/>
          </p:nvSpPr>
          <p:spPr>
            <a:xfrm>
              <a:off x="3691425" y="2411150"/>
              <a:ext cx="3083850" cy="429100"/>
            </a:xfrm>
            <a:custGeom>
              <a:rect b="b" l="l" r="r" t="t"/>
              <a:pathLst>
                <a:path extrusionOk="0" fill="none" h="17164" w="123354">
                  <a:moveTo>
                    <a:pt x="123354" y="0"/>
                  </a:moveTo>
                  <a:cubicBezTo>
                    <a:pt x="123354" y="0"/>
                    <a:pt x="92281" y="17164"/>
                    <a:pt x="1" y="783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22"/>
            <p:cNvSpPr/>
            <p:nvPr/>
          </p:nvSpPr>
          <p:spPr>
            <a:xfrm>
              <a:off x="3608350" y="3191675"/>
              <a:ext cx="2946200" cy="455375"/>
            </a:xfrm>
            <a:custGeom>
              <a:rect b="b" l="l" r="r" t="t"/>
              <a:pathLst>
                <a:path extrusionOk="0" fill="none" h="18215" w="117848">
                  <a:moveTo>
                    <a:pt x="117847" y="0"/>
                  </a:moveTo>
                  <a:cubicBezTo>
                    <a:pt x="117847" y="0"/>
                    <a:pt x="86338" y="18215"/>
                    <a:pt x="0" y="9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22"/>
            <p:cNvSpPr/>
            <p:nvPr/>
          </p:nvSpPr>
          <p:spPr>
            <a:xfrm>
              <a:off x="1252125" y="3319400"/>
              <a:ext cx="729675" cy="1048650"/>
            </a:xfrm>
            <a:custGeom>
              <a:rect b="b" l="l" r="r" t="t"/>
              <a:pathLst>
                <a:path extrusionOk="0" fill="none" h="41946" w="29187">
                  <a:moveTo>
                    <a:pt x="0" y="0"/>
                  </a:moveTo>
                  <a:cubicBezTo>
                    <a:pt x="3186" y="17265"/>
                    <a:pt x="14104" y="32958"/>
                    <a:pt x="29186" y="419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22"/>
            <p:cNvSpPr/>
            <p:nvPr/>
          </p:nvSpPr>
          <p:spPr>
            <a:xfrm>
              <a:off x="2269850" y="4024950"/>
              <a:ext cx="94400" cy="100125"/>
            </a:xfrm>
            <a:custGeom>
              <a:rect b="b" l="l" r="r" t="t"/>
              <a:pathLst>
                <a:path extrusionOk="0" fill="none" h="4005" w="3776">
                  <a:moveTo>
                    <a:pt x="1" y="0"/>
                  </a:moveTo>
                  <a:cubicBezTo>
                    <a:pt x="1258" y="1335"/>
                    <a:pt x="2516" y="2670"/>
                    <a:pt x="3775" y="4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22"/>
            <p:cNvSpPr/>
            <p:nvPr/>
          </p:nvSpPr>
          <p:spPr>
            <a:xfrm>
              <a:off x="4907050" y="3829825"/>
              <a:ext cx="973375" cy="856475"/>
            </a:xfrm>
            <a:custGeom>
              <a:rect b="b" l="l" r="r" t="t"/>
              <a:pathLst>
                <a:path extrusionOk="0" fill="none" h="34259" w="38935">
                  <a:moveTo>
                    <a:pt x="0" y="34259"/>
                  </a:moveTo>
                  <a:cubicBezTo>
                    <a:pt x="16638" y="28232"/>
                    <a:pt x="30841" y="15739"/>
                    <a:pt x="38934"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22"/>
            <p:cNvSpPr/>
            <p:nvPr/>
          </p:nvSpPr>
          <p:spPr>
            <a:xfrm>
              <a:off x="959000" y="1239150"/>
              <a:ext cx="33025" cy="326750"/>
            </a:xfrm>
            <a:custGeom>
              <a:rect b="b" l="l" r="r" t="t"/>
              <a:pathLst>
                <a:path extrusionOk="0" fill="none" h="13070" w="1321">
                  <a:moveTo>
                    <a:pt x="0" y="13070"/>
                  </a:moveTo>
                  <a:cubicBezTo>
                    <a:pt x="439" y="8712"/>
                    <a:pt x="880" y="4354"/>
                    <a:pt x="132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22"/>
            <p:cNvSpPr/>
            <p:nvPr/>
          </p:nvSpPr>
          <p:spPr>
            <a:xfrm>
              <a:off x="1302575" y="1420650"/>
              <a:ext cx="3475" cy="120350"/>
            </a:xfrm>
            <a:custGeom>
              <a:rect b="b" l="l" r="r" t="t"/>
              <a:pathLst>
                <a:path extrusionOk="0" fill="none" h="4814" w="139">
                  <a:moveTo>
                    <a:pt x="138" y="4814"/>
                  </a:moveTo>
                  <a:cubicBezTo>
                    <a:pt x="92" y="3208"/>
                    <a:pt x="46" y="160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22"/>
            <p:cNvSpPr/>
            <p:nvPr/>
          </p:nvSpPr>
          <p:spPr>
            <a:xfrm>
              <a:off x="1540025" y="1594775"/>
              <a:ext cx="3475" cy="120350"/>
            </a:xfrm>
            <a:custGeom>
              <a:rect b="b" l="l" r="r" t="t"/>
              <a:pathLst>
                <a:path extrusionOk="0" fill="none" h="4814" w="139">
                  <a:moveTo>
                    <a:pt x="139" y="4814"/>
                  </a:moveTo>
                  <a:cubicBezTo>
                    <a:pt x="93" y="3208"/>
                    <a:pt x="47" y="1604"/>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22"/>
            <p:cNvSpPr/>
            <p:nvPr/>
          </p:nvSpPr>
          <p:spPr>
            <a:xfrm>
              <a:off x="6580200" y="1899575"/>
              <a:ext cx="49425" cy="309925"/>
            </a:xfrm>
            <a:custGeom>
              <a:rect b="b" l="l" r="r" t="t"/>
              <a:pathLst>
                <a:path extrusionOk="0" fill="none" h="12397" w="1977">
                  <a:moveTo>
                    <a:pt x="0" y="12396"/>
                  </a:moveTo>
                  <a:cubicBezTo>
                    <a:pt x="662" y="8264"/>
                    <a:pt x="1318" y="4133"/>
                    <a:pt x="19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22"/>
            <p:cNvSpPr/>
            <p:nvPr/>
          </p:nvSpPr>
          <p:spPr>
            <a:xfrm>
              <a:off x="6362350" y="1992350"/>
              <a:ext cx="5850" cy="90700"/>
            </a:xfrm>
            <a:custGeom>
              <a:rect b="b" l="l" r="r" t="t"/>
              <a:pathLst>
                <a:path extrusionOk="0" fill="none" h="3628" w="234">
                  <a:moveTo>
                    <a:pt x="233" y="3627"/>
                  </a:moveTo>
                  <a:cubicBezTo>
                    <a:pt x="153" y="2418"/>
                    <a:pt x="78" y="1210"/>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22"/>
            <p:cNvSpPr/>
            <p:nvPr/>
          </p:nvSpPr>
          <p:spPr>
            <a:xfrm>
              <a:off x="6011525" y="2063225"/>
              <a:ext cx="13575" cy="133725"/>
            </a:xfrm>
            <a:custGeom>
              <a:rect b="b" l="l" r="r" t="t"/>
              <a:pathLst>
                <a:path extrusionOk="0" fill="none" h="5349" w="543">
                  <a:moveTo>
                    <a:pt x="0" y="5349"/>
                  </a:moveTo>
                  <a:cubicBezTo>
                    <a:pt x="179" y="3566"/>
                    <a:pt x="361" y="1785"/>
                    <a:pt x="54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22"/>
            <p:cNvSpPr/>
            <p:nvPr/>
          </p:nvSpPr>
          <p:spPr>
            <a:xfrm>
              <a:off x="5616350" y="2128250"/>
              <a:ext cx="12075" cy="118800"/>
            </a:xfrm>
            <a:custGeom>
              <a:rect b="b" l="l" r="r" t="t"/>
              <a:pathLst>
                <a:path extrusionOk="0" fill="none" h="4752" w="483">
                  <a:moveTo>
                    <a:pt x="0" y="4751"/>
                  </a:moveTo>
                  <a:lnTo>
                    <a:pt x="482"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22"/>
            <p:cNvSpPr/>
            <p:nvPr/>
          </p:nvSpPr>
          <p:spPr>
            <a:xfrm>
              <a:off x="4055350" y="2104100"/>
              <a:ext cx="4325" cy="105450"/>
            </a:xfrm>
            <a:custGeom>
              <a:rect b="b" l="l" r="r" t="t"/>
              <a:pathLst>
                <a:path extrusionOk="0" fill="none" h="4218" w="173">
                  <a:moveTo>
                    <a:pt x="173" y="4218"/>
                  </a:moveTo>
                  <a:cubicBezTo>
                    <a:pt x="117" y="2813"/>
                    <a:pt x="59" y="140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22"/>
            <p:cNvSpPr/>
            <p:nvPr/>
          </p:nvSpPr>
          <p:spPr>
            <a:xfrm>
              <a:off x="3620750" y="1955050"/>
              <a:ext cx="275" cy="150050"/>
            </a:xfrm>
            <a:custGeom>
              <a:rect b="b" l="l" r="r" t="t"/>
              <a:pathLst>
                <a:path extrusionOk="0" fill="none" h="6002" w="11">
                  <a:moveTo>
                    <a:pt x="1" y="6001"/>
                  </a:moveTo>
                  <a:cubicBezTo>
                    <a:pt x="3" y="4002"/>
                    <a:pt x="6" y="2001"/>
                    <a:pt x="1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8" name="Google Shape;5078;p22"/>
          <p:cNvGrpSpPr/>
          <p:nvPr/>
        </p:nvGrpSpPr>
        <p:grpSpPr>
          <a:xfrm flipH="1" rot="7269405">
            <a:off x="160160" y="1387347"/>
            <a:ext cx="234451" cy="192761"/>
            <a:chOff x="4968050" y="4573150"/>
            <a:chExt cx="1315625" cy="1082200"/>
          </a:xfrm>
        </p:grpSpPr>
        <p:grpSp>
          <p:nvGrpSpPr>
            <p:cNvPr id="5079" name="Google Shape;5079;p22"/>
            <p:cNvGrpSpPr/>
            <p:nvPr/>
          </p:nvGrpSpPr>
          <p:grpSpPr>
            <a:xfrm>
              <a:off x="4968050" y="4573150"/>
              <a:ext cx="1315625" cy="1082200"/>
              <a:chOff x="4968050" y="4573150"/>
              <a:chExt cx="1315625" cy="1082200"/>
            </a:xfrm>
          </p:grpSpPr>
          <p:sp>
            <p:nvSpPr>
              <p:cNvPr id="5080" name="Google Shape;5080;p2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2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82" name="Google Shape;5082;p2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83" name="Shape 5083"/>
        <p:cNvGrpSpPr/>
        <p:nvPr/>
      </p:nvGrpSpPr>
      <p:grpSpPr>
        <a:xfrm>
          <a:off x="0" y="0"/>
          <a:ext cx="0" cy="0"/>
          <a:chOff x="0" y="0"/>
          <a:chExt cx="0" cy="0"/>
        </a:xfrm>
      </p:grpSpPr>
      <p:sp>
        <p:nvSpPr>
          <p:cNvPr id="5084" name="Google Shape;5084;p23"/>
          <p:cNvSpPr/>
          <p:nvPr/>
        </p:nvSpPr>
        <p:spPr>
          <a:xfrm flipH="1" rot="212537">
            <a:off x="485708" y="121385"/>
            <a:ext cx="8058484" cy="4940335"/>
          </a:xfrm>
          <a:custGeom>
            <a:rect b="b" l="l" r="r" t="t"/>
            <a:pathLst>
              <a:path extrusionOk="0" h="114839" w="219337">
                <a:moveTo>
                  <a:pt x="82315" y="1"/>
                </a:moveTo>
                <a:cubicBezTo>
                  <a:pt x="69467" y="1"/>
                  <a:pt x="56569" y="570"/>
                  <a:pt x="43589" y="1489"/>
                </a:cubicBezTo>
                <a:cubicBezTo>
                  <a:pt x="30373" y="2429"/>
                  <a:pt x="15728" y="4858"/>
                  <a:pt x="7584" y="15776"/>
                </a:cubicBezTo>
                <a:cubicBezTo>
                  <a:pt x="2834" y="22158"/>
                  <a:pt x="1155" y="30445"/>
                  <a:pt x="524" y="38505"/>
                </a:cubicBezTo>
                <a:cubicBezTo>
                  <a:pt x="0" y="45268"/>
                  <a:pt x="191" y="52388"/>
                  <a:pt x="3286" y="58353"/>
                </a:cubicBezTo>
                <a:cubicBezTo>
                  <a:pt x="7275" y="66056"/>
                  <a:pt x="11585" y="70342"/>
                  <a:pt x="20931" y="73831"/>
                </a:cubicBezTo>
                <a:cubicBezTo>
                  <a:pt x="22491" y="74414"/>
                  <a:pt x="24003" y="75129"/>
                  <a:pt x="25456" y="75962"/>
                </a:cubicBezTo>
                <a:cubicBezTo>
                  <a:pt x="27932" y="78034"/>
                  <a:pt x="29182" y="80618"/>
                  <a:pt x="30551" y="82213"/>
                </a:cubicBezTo>
                <a:cubicBezTo>
                  <a:pt x="33195" y="85309"/>
                  <a:pt x="35147" y="89023"/>
                  <a:pt x="37469" y="92405"/>
                </a:cubicBezTo>
                <a:cubicBezTo>
                  <a:pt x="40981" y="97524"/>
                  <a:pt x="45434" y="101965"/>
                  <a:pt x="50709" y="104692"/>
                </a:cubicBezTo>
                <a:cubicBezTo>
                  <a:pt x="54102" y="106454"/>
                  <a:pt x="57781" y="107466"/>
                  <a:pt x="61436" y="108383"/>
                </a:cubicBezTo>
                <a:cubicBezTo>
                  <a:pt x="77331" y="112360"/>
                  <a:pt x="93619" y="114515"/>
                  <a:pt x="110002" y="114812"/>
                </a:cubicBezTo>
                <a:cubicBezTo>
                  <a:pt x="110851" y="114828"/>
                  <a:pt x="111702" y="114839"/>
                  <a:pt x="112553" y="114839"/>
                </a:cubicBezTo>
                <a:cubicBezTo>
                  <a:pt x="114255" y="114839"/>
                  <a:pt x="115959" y="114796"/>
                  <a:pt x="117658" y="114669"/>
                </a:cubicBezTo>
                <a:cubicBezTo>
                  <a:pt x="119578" y="114766"/>
                  <a:pt x="121501" y="114812"/>
                  <a:pt x="123425" y="114812"/>
                </a:cubicBezTo>
                <a:cubicBezTo>
                  <a:pt x="135418" y="114812"/>
                  <a:pt x="147447" y="113028"/>
                  <a:pt x="159246" y="110740"/>
                </a:cubicBezTo>
                <a:cubicBezTo>
                  <a:pt x="165521" y="109526"/>
                  <a:pt x="171688" y="107526"/>
                  <a:pt x="177701" y="105216"/>
                </a:cubicBezTo>
                <a:cubicBezTo>
                  <a:pt x="196060" y="98143"/>
                  <a:pt x="209955" y="81046"/>
                  <a:pt x="216432" y="61734"/>
                </a:cubicBezTo>
                <a:cubicBezTo>
                  <a:pt x="218099" y="56757"/>
                  <a:pt x="219337" y="51483"/>
                  <a:pt x="218706" y="46256"/>
                </a:cubicBezTo>
                <a:cubicBezTo>
                  <a:pt x="217134" y="33326"/>
                  <a:pt x="211919" y="29445"/>
                  <a:pt x="201132" y="22920"/>
                </a:cubicBezTo>
                <a:cubicBezTo>
                  <a:pt x="161398" y="5460"/>
                  <a:pt x="122099" y="1"/>
                  <a:pt x="823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85" name="Google Shape;5085;p23"/>
          <p:cNvGrpSpPr/>
          <p:nvPr/>
        </p:nvGrpSpPr>
        <p:grpSpPr>
          <a:xfrm rot="9703661">
            <a:off x="742153" y="4023303"/>
            <a:ext cx="258737" cy="213531"/>
            <a:chOff x="1154850" y="1916575"/>
            <a:chExt cx="1658950" cy="1369100"/>
          </a:xfrm>
        </p:grpSpPr>
        <p:sp>
          <p:nvSpPr>
            <p:cNvPr id="5086" name="Google Shape;5086;p2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2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8" name="Google Shape;5088;p23"/>
          <p:cNvGrpSpPr/>
          <p:nvPr/>
        </p:nvGrpSpPr>
        <p:grpSpPr>
          <a:xfrm flipH="1" rot="1549982">
            <a:off x="263045" y="834483"/>
            <a:ext cx="435534" cy="359621"/>
            <a:chOff x="1154850" y="1916575"/>
            <a:chExt cx="1658950" cy="1369100"/>
          </a:xfrm>
        </p:grpSpPr>
        <p:sp>
          <p:nvSpPr>
            <p:cNvPr id="5089" name="Google Shape;5089;p2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2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1" name="Google Shape;5091;p23"/>
          <p:cNvGrpSpPr/>
          <p:nvPr/>
        </p:nvGrpSpPr>
        <p:grpSpPr>
          <a:xfrm flipH="1" rot="-5646024">
            <a:off x="1065593" y="3312984"/>
            <a:ext cx="290708" cy="239129"/>
            <a:chOff x="4968050" y="4573150"/>
            <a:chExt cx="1315625" cy="1082200"/>
          </a:xfrm>
        </p:grpSpPr>
        <p:grpSp>
          <p:nvGrpSpPr>
            <p:cNvPr id="5092" name="Google Shape;5092;p23"/>
            <p:cNvGrpSpPr/>
            <p:nvPr/>
          </p:nvGrpSpPr>
          <p:grpSpPr>
            <a:xfrm>
              <a:off x="4968050" y="4573150"/>
              <a:ext cx="1315625" cy="1082200"/>
              <a:chOff x="4968050" y="4573150"/>
              <a:chExt cx="1315625" cy="1082200"/>
            </a:xfrm>
          </p:grpSpPr>
          <p:sp>
            <p:nvSpPr>
              <p:cNvPr id="5093" name="Google Shape;5093;p2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2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5" name="Google Shape;5095;p2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6" name="Google Shape;5096;p23"/>
          <p:cNvGrpSpPr/>
          <p:nvPr/>
        </p:nvGrpSpPr>
        <p:grpSpPr>
          <a:xfrm rot="2204">
            <a:off x="8595776" y="2526794"/>
            <a:ext cx="258796" cy="213580"/>
            <a:chOff x="1154850" y="1916575"/>
            <a:chExt cx="1658950" cy="1369100"/>
          </a:xfrm>
        </p:grpSpPr>
        <p:sp>
          <p:nvSpPr>
            <p:cNvPr id="5097" name="Google Shape;5097;p2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2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9" name="Google Shape;5099;p23"/>
          <p:cNvGrpSpPr/>
          <p:nvPr/>
        </p:nvGrpSpPr>
        <p:grpSpPr>
          <a:xfrm flipH="1" rot="3345115">
            <a:off x="8226327" y="3505397"/>
            <a:ext cx="524412" cy="432597"/>
            <a:chOff x="1154850" y="1916575"/>
            <a:chExt cx="1658950" cy="1369100"/>
          </a:xfrm>
        </p:grpSpPr>
        <p:sp>
          <p:nvSpPr>
            <p:cNvPr id="5100" name="Google Shape;5100;p2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2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2" name="Google Shape;5102;p23"/>
          <p:cNvGrpSpPr/>
          <p:nvPr/>
        </p:nvGrpSpPr>
        <p:grpSpPr>
          <a:xfrm>
            <a:off x="6927721" y="3748824"/>
            <a:ext cx="1253292" cy="1002662"/>
            <a:chOff x="152425" y="47525"/>
            <a:chExt cx="7178075" cy="5742625"/>
          </a:xfrm>
        </p:grpSpPr>
        <p:sp>
          <p:nvSpPr>
            <p:cNvPr id="5103" name="Google Shape;5103;p23"/>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23"/>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23"/>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23"/>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23"/>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23"/>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23"/>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23"/>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23"/>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23"/>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23"/>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23"/>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23"/>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23"/>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23"/>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23"/>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23"/>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23"/>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23"/>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23"/>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23"/>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23"/>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23"/>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23"/>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23"/>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23"/>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23"/>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23"/>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23"/>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23"/>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23"/>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23"/>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23"/>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23"/>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23"/>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23"/>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23"/>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23"/>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23"/>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23"/>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23"/>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23"/>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23"/>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23"/>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23"/>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23"/>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23"/>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23"/>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51" name="Google Shape;5151;p23"/>
          <p:cNvGrpSpPr/>
          <p:nvPr/>
        </p:nvGrpSpPr>
        <p:grpSpPr>
          <a:xfrm rot="-634879">
            <a:off x="686711" y="82891"/>
            <a:ext cx="958339" cy="1164688"/>
            <a:chOff x="1260150" y="-357200"/>
            <a:chExt cx="4971200" cy="6041600"/>
          </a:xfrm>
        </p:grpSpPr>
        <p:sp>
          <p:nvSpPr>
            <p:cNvPr id="5152" name="Google Shape;5152;p23"/>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23"/>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23"/>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23"/>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23"/>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23"/>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23"/>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23"/>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23"/>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23"/>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23"/>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23"/>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23"/>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23"/>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23"/>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23"/>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23"/>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23"/>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23"/>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23"/>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23"/>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23"/>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23"/>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23"/>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23"/>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23"/>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23"/>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23"/>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23"/>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23"/>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23"/>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23"/>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23"/>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23"/>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23"/>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23"/>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23"/>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23"/>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23"/>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23"/>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23"/>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23"/>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23"/>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23"/>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23"/>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23"/>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23"/>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23"/>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23"/>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23"/>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23"/>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23"/>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23"/>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23"/>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23"/>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23"/>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23"/>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23"/>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23"/>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23"/>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12" name="Google Shape;5212;p23"/>
          <p:cNvSpPr txBox="1"/>
          <p:nvPr>
            <p:ph type="title"/>
          </p:nvPr>
        </p:nvSpPr>
        <p:spPr>
          <a:xfrm>
            <a:off x="1365450" y="1307100"/>
            <a:ext cx="63906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000"/>
              <a:buNone/>
              <a:defRPr b="1"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5213" name="Google Shape;5213;p23"/>
          <p:cNvGrpSpPr/>
          <p:nvPr/>
        </p:nvGrpSpPr>
        <p:grpSpPr>
          <a:xfrm rot="-606697">
            <a:off x="-136959" y="3673485"/>
            <a:ext cx="2759130" cy="2173761"/>
            <a:chOff x="498250" y="211450"/>
            <a:chExt cx="6626675" cy="5281250"/>
          </a:xfrm>
        </p:grpSpPr>
        <p:sp>
          <p:nvSpPr>
            <p:cNvPr id="5214" name="Google Shape;5214;p23"/>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23"/>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23"/>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23"/>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23"/>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23"/>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23"/>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23"/>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23"/>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23"/>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23"/>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23"/>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23"/>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23"/>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23"/>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23"/>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23"/>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23"/>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23"/>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23"/>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23"/>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23"/>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23"/>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23"/>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23"/>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23"/>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23"/>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23"/>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23"/>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23"/>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44" name="Google Shape;5244;p23"/>
          <p:cNvGrpSpPr/>
          <p:nvPr/>
        </p:nvGrpSpPr>
        <p:grpSpPr>
          <a:xfrm rot="-459067">
            <a:off x="171568" y="1493994"/>
            <a:ext cx="1134938" cy="961429"/>
            <a:chOff x="652525" y="176550"/>
            <a:chExt cx="6269975" cy="5311425"/>
          </a:xfrm>
        </p:grpSpPr>
        <p:sp>
          <p:nvSpPr>
            <p:cNvPr id="5245" name="Google Shape;5245;p23"/>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23"/>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3"/>
            </a:solidFill>
            <a:ln cap="flat" cmpd="sng" w="1897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23"/>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23"/>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23"/>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5"/>
            </a:solidFill>
            <a:ln cap="flat" cmpd="sng" w="181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23"/>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23"/>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23"/>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4"/>
            </a:solidFill>
            <a:ln cap="flat" cmpd="sng" w="19050">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23"/>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23"/>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23"/>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23"/>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23"/>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23"/>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23"/>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23"/>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23"/>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23"/>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23"/>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23"/>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23"/>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23"/>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23"/>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23"/>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23"/>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23"/>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23"/>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23"/>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23"/>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23"/>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23"/>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23"/>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23"/>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23"/>
            <p:cNvSpPr/>
            <p:nvPr/>
          </p:nvSpPr>
          <p:spPr>
            <a:xfrm>
              <a:off x="1578100" y="4721775"/>
              <a:ext cx="321800" cy="243575"/>
            </a:xfrm>
            <a:custGeom>
              <a:rect b="b" l="l" r="r" t="t"/>
              <a:pathLst>
                <a:path extrusionOk="0" fill="none" h="9743" w="12872">
                  <a:moveTo>
                    <a:pt x="1" y="1"/>
                  </a:moveTo>
                  <a:lnTo>
                    <a:pt x="12871" y="974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23"/>
            <p:cNvSpPr/>
            <p:nvPr/>
          </p:nvSpPr>
          <p:spPr>
            <a:xfrm>
              <a:off x="1388025" y="4288775"/>
              <a:ext cx="1124675" cy="825700"/>
            </a:xfrm>
            <a:custGeom>
              <a:rect b="b" l="l" r="r" t="t"/>
              <a:pathLst>
                <a:path extrusionOk="0" fill="none" h="33028" w="44987">
                  <a:moveTo>
                    <a:pt x="0" y="0"/>
                  </a:moveTo>
                  <a:cubicBezTo>
                    <a:pt x="13537" y="12871"/>
                    <a:pt x="28652" y="23967"/>
                    <a:pt x="44986" y="330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23"/>
            <p:cNvSpPr/>
            <p:nvPr/>
          </p:nvSpPr>
          <p:spPr>
            <a:xfrm>
              <a:off x="1180600" y="3613250"/>
              <a:ext cx="1938575" cy="1543700"/>
            </a:xfrm>
            <a:custGeom>
              <a:rect b="b" l="l" r="r" t="t"/>
              <a:pathLst>
                <a:path extrusionOk="0" fill="none" h="61748" w="77543">
                  <a:moveTo>
                    <a:pt x="1" y="1"/>
                  </a:moveTo>
                  <a:cubicBezTo>
                    <a:pt x="22115" y="24767"/>
                    <a:pt x="48457" y="45741"/>
                    <a:pt x="77543" y="617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23"/>
            <p:cNvSpPr/>
            <p:nvPr/>
          </p:nvSpPr>
          <p:spPr>
            <a:xfrm>
              <a:off x="1286575" y="3247750"/>
              <a:ext cx="2205275" cy="1623725"/>
            </a:xfrm>
            <a:custGeom>
              <a:rect b="b" l="l" r="r" t="t"/>
              <a:pathLst>
                <a:path extrusionOk="0" fill="none" h="64949" w="88211">
                  <a:moveTo>
                    <a:pt x="1" y="1"/>
                  </a:moveTo>
                  <a:cubicBezTo>
                    <a:pt x="25841" y="26001"/>
                    <a:pt x="55710" y="47992"/>
                    <a:pt x="88210" y="649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23"/>
            <p:cNvSpPr/>
            <p:nvPr/>
          </p:nvSpPr>
          <p:spPr>
            <a:xfrm>
              <a:off x="1841100" y="3194550"/>
              <a:ext cx="2229600" cy="1584825"/>
            </a:xfrm>
            <a:custGeom>
              <a:rect b="b" l="l" r="r" t="t"/>
              <a:pathLst>
                <a:path extrusionOk="0" fill="none" h="63393" w="89184">
                  <a:moveTo>
                    <a:pt x="0" y="0"/>
                  </a:moveTo>
                  <a:cubicBezTo>
                    <a:pt x="28405" y="22937"/>
                    <a:pt x="58191" y="44104"/>
                    <a:pt x="89184" y="6339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23"/>
            <p:cNvSpPr/>
            <p:nvPr/>
          </p:nvSpPr>
          <p:spPr>
            <a:xfrm>
              <a:off x="2395425" y="3137050"/>
              <a:ext cx="2276750" cy="1562875"/>
            </a:xfrm>
            <a:custGeom>
              <a:rect b="b" l="l" r="r" t="t"/>
              <a:pathLst>
                <a:path extrusionOk="0" fill="none" h="62515" w="91070">
                  <a:moveTo>
                    <a:pt x="0" y="0"/>
                  </a:moveTo>
                  <a:cubicBezTo>
                    <a:pt x="28906" y="22876"/>
                    <a:pt x="59335" y="43760"/>
                    <a:pt x="91070" y="6251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23"/>
            <p:cNvSpPr/>
            <p:nvPr/>
          </p:nvSpPr>
          <p:spPr>
            <a:xfrm>
              <a:off x="2985300" y="2986350"/>
              <a:ext cx="2210350" cy="1489450"/>
            </a:xfrm>
            <a:custGeom>
              <a:rect b="b" l="l" r="r" t="t"/>
              <a:pathLst>
                <a:path extrusionOk="0" fill="none" h="59578" w="88414">
                  <a:moveTo>
                    <a:pt x="1" y="0"/>
                  </a:moveTo>
                  <a:cubicBezTo>
                    <a:pt x="28689" y="20990"/>
                    <a:pt x="58160" y="40851"/>
                    <a:pt x="88414" y="595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23"/>
            <p:cNvSpPr/>
            <p:nvPr/>
          </p:nvSpPr>
          <p:spPr>
            <a:xfrm>
              <a:off x="3603625" y="2806325"/>
              <a:ext cx="2019825" cy="1387450"/>
            </a:xfrm>
            <a:custGeom>
              <a:rect b="b" l="l" r="r" t="t"/>
              <a:pathLst>
                <a:path extrusionOk="0" fill="none" h="55498" w="80793">
                  <a:moveTo>
                    <a:pt x="0" y="0"/>
                  </a:moveTo>
                  <a:cubicBezTo>
                    <a:pt x="24973" y="21199"/>
                    <a:pt x="52044" y="39794"/>
                    <a:pt x="80793" y="5549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23"/>
            <p:cNvSpPr/>
            <p:nvPr/>
          </p:nvSpPr>
          <p:spPr>
            <a:xfrm>
              <a:off x="4183400" y="2741175"/>
              <a:ext cx="1847450" cy="1220725"/>
            </a:xfrm>
            <a:custGeom>
              <a:rect b="b" l="l" r="r" t="t"/>
              <a:pathLst>
                <a:path extrusionOk="0" fill="none" h="48829" w="73898">
                  <a:moveTo>
                    <a:pt x="0" y="1"/>
                  </a:moveTo>
                  <a:cubicBezTo>
                    <a:pt x="23855" y="17418"/>
                    <a:pt x="48486" y="33694"/>
                    <a:pt x="73897" y="488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23"/>
            <p:cNvSpPr/>
            <p:nvPr/>
          </p:nvSpPr>
          <p:spPr>
            <a:xfrm>
              <a:off x="4559500" y="2542125"/>
              <a:ext cx="1757725" cy="1137150"/>
            </a:xfrm>
            <a:custGeom>
              <a:rect b="b" l="l" r="r" t="t"/>
              <a:pathLst>
                <a:path extrusionOk="0" fill="none" h="45486" w="70309">
                  <a:moveTo>
                    <a:pt x="1" y="0"/>
                  </a:moveTo>
                  <a:cubicBezTo>
                    <a:pt x="23165" y="15576"/>
                    <a:pt x="46601" y="30737"/>
                    <a:pt x="70308" y="454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23"/>
            <p:cNvSpPr/>
            <p:nvPr/>
          </p:nvSpPr>
          <p:spPr>
            <a:xfrm>
              <a:off x="5058075" y="2349800"/>
              <a:ext cx="1486675" cy="958325"/>
            </a:xfrm>
            <a:custGeom>
              <a:rect b="b" l="l" r="r" t="t"/>
              <a:pathLst>
                <a:path extrusionOk="0" fill="none" h="38333" w="59467">
                  <a:moveTo>
                    <a:pt x="1" y="0"/>
                  </a:moveTo>
                  <a:cubicBezTo>
                    <a:pt x="19534" y="13215"/>
                    <a:pt x="39354" y="25995"/>
                    <a:pt x="59466" y="3833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23"/>
            <p:cNvSpPr/>
            <p:nvPr/>
          </p:nvSpPr>
          <p:spPr>
            <a:xfrm>
              <a:off x="5507525" y="2167825"/>
              <a:ext cx="774900" cy="522300"/>
            </a:xfrm>
            <a:custGeom>
              <a:rect b="b" l="l" r="r" t="t"/>
              <a:pathLst>
                <a:path extrusionOk="0" fill="none" h="20892" w="30996">
                  <a:moveTo>
                    <a:pt x="0" y="0"/>
                  </a:moveTo>
                  <a:cubicBezTo>
                    <a:pt x="10071" y="7345"/>
                    <a:pt x="20401" y="14308"/>
                    <a:pt x="30996" y="208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23"/>
            <p:cNvSpPr/>
            <p:nvPr/>
          </p:nvSpPr>
          <p:spPr>
            <a:xfrm>
              <a:off x="5890475" y="2051425"/>
              <a:ext cx="211075" cy="133275"/>
            </a:xfrm>
            <a:custGeom>
              <a:rect b="b" l="l" r="r" t="t"/>
              <a:pathLst>
                <a:path extrusionOk="0" fill="none" h="5331" w="8443">
                  <a:moveTo>
                    <a:pt x="1" y="0"/>
                  </a:moveTo>
                  <a:cubicBezTo>
                    <a:pt x="2655" y="2019"/>
                    <a:pt x="5481" y="3803"/>
                    <a:pt x="8443" y="53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23"/>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23"/>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23"/>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23"/>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23"/>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23"/>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23"/>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23"/>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23"/>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23"/>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23"/>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23"/>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23"/>
            <p:cNvSpPr/>
            <p:nvPr/>
          </p:nvSpPr>
          <p:spPr>
            <a:xfrm>
              <a:off x="2625200" y="1416275"/>
              <a:ext cx="618625" cy="380800"/>
            </a:xfrm>
            <a:custGeom>
              <a:rect b="b" l="l" r="r" t="t"/>
              <a:pathLst>
                <a:path extrusionOk="0" fill="none" h="15232" w="24745">
                  <a:moveTo>
                    <a:pt x="0" y="15231"/>
                  </a:moveTo>
                  <a:cubicBezTo>
                    <a:pt x="7029" y="8462"/>
                    <a:pt x="15532" y="3226"/>
                    <a:pt x="247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23"/>
            <p:cNvSpPr/>
            <p:nvPr/>
          </p:nvSpPr>
          <p:spPr>
            <a:xfrm>
              <a:off x="2844675" y="1641200"/>
              <a:ext cx="156400" cy="66725"/>
            </a:xfrm>
            <a:custGeom>
              <a:rect b="b" l="l" r="r" t="t"/>
              <a:pathLst>
                <a:path extrusionOk="0" fill="none" h="2669" w="6256">
                  <a:moveTo>
                    <a:pt x="0" y="2669"/>
                  </a:moveTo>
                  <a:cubicBezTo>
                    <a:pt x="2014" y="1622"/>
                    <a:pt x="4104" y="730"/>
                    <a:pt x="625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23"/>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23"/>
            <p:cNvSpPr/>
            <p:nvPr/>
          </p:nvSpPr>
          <p:spPr>
            <a:xfrm>
              <a:off x="4242775" y="1468550"/>
              <a:ext cx="40575" cy="8525"/>
            </a:xfrm>
            <a:custGeom>
              <a:rect b="b" l="l" r="r" t="t"/>
              <a:pathLst>
                <a:path extrusionOk="0" fill="none" h="341" w="1623">
                  <a:moveTo>
                    <a:pt x="1" y="1"/>
                  </a:moveTo>
                  <a:cubicBezTo>
                    <a:pt x="541" y="115"/>
                    <a:pt x="1079" y="229"/>
                    <a:pt x="1622" y="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23"/>
            <p:cNvSpPr/>
            <p:nvPr/>
          </p:nvSpPr>
          <p:spPr>
            <a:xfrm>
              <a:off x="4241925" y="1562900"/>
              <a:ext cx="43100" cy="6100"/>
            </a:xfrm>
            <a:custGeom>
              <a:rect b="b" l="l" r="r" t="t"/>
              <a:pathLst>
                <a:path extrusionOk="0" fill="none" h="244" w="1724">
                  <a:moveTo>
                    <a:pt x="1" y="243"/>
                  </a:moveTo>
                  <a:cubicBezTo>
                    <a:pt x="575" y="161"/>
                    <a:pt x="1149" y="81"/>
                    <a:pt x="172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23"/>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23"/>
            <p:cNvSpPr/>
            <p:nvPr/>
          </p:nvSpPr>
          <p:spPr>
            <a:xfrm>
              <a:off x="4436500" y="1169700"/>
              <a:ext cx="54425" cy="2575"/>
            </a:xfrm>
            <a:custGeom>
              <a:rect b="b" l="l" r="r" t="t"/>
              <a:pathLst>
                <a:path extrusionOk="0" fill="none" h="103" w="2177">
                  <a:moveTo>
                    <a:pt x="0" y="102"/>
                  </a:moveTo>
                  <a:cubicBezTo>
                    <a:pt x="728" y="66"/>
                    <a:pt x="1450" y="35"/>
                    <a:pt x="21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23"/>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11" name="Google Shape;5311;p23"/>
          <p:cNvGrpSpPr/>
          <p:nvPr/>
        </p:nvGrpSpPr>
        <p:grpSpPr>
          <a:xfrm rot="-8100000">
            <a:off x="7583531" y="-433760"/>
            <a:ext cx="2128511" cy="2398322"/>
            <a:chOff x="1344175" y="-9525"/>
            <a:chExt cx="4727025" cy="5326225"/>
          </a:xfrm>
        </p:grpSpPr>
        <p:sp>
          <p:nvSpPr>
            <p:cNvPr id="5312" name="Google Shape;5312;p23"/>
            <p:cNvSpPr/>
            <p:nvPr/>
          </p:nvSpPr>
          <p:spPr>
            <a:xfrm>
              <a:off x="3896725" y="2188175"/>
              <a:ext cx="563150" cy="307050"/>
            </a:xfrm>
            <a:custGeom>
              <a:rect b="b" l="l" r="r" t="t"/>
              <a:pathLst>
                <a:path extrusionOk="0" fill="none" h="12282" w="22526">
                  <a:moveTo>
                    <a:pt x="0" y="0"/>
                  </a:moveTo>
                  <a:cubicBezTo>
                    <a:pt x="0" y="0"/>
                    <a:pt x="952" y="8780"/>
                    <a:pt x="10047" y="10686"/>
                  </a:cubicBezTo>
                  <a:cubicBezTo>
                    <a:pt x="17657" y="12281"/>
                    <a:pt x="20016" y="8553"/>
                    <a:pt x="22525" y="4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nvGrpSpPr>
            <p:cNvPr id="5313" name="Google Shape;5313;p23"/>
            <p:cNvGrpSpPr/>
            <p:nvPr/>
          </p:nvGrpSpPr>
          <p:grpSpPr>
            <a:xfrm>
              <a:off x="1344175" y="-9525"/>
              <a:ext cx="4727025" cy="5326225"/>
              <a:chOff x="1344175" y="-9525"/>
              <a:chExt cx="4727025" cy="5326225"/>
            </a:xfrm>
          </p:grpSpPr>
          <p:sp>
            <p:nvSpPr>
              <p:cNvPr id="5314" name="Google Shape;5314;p23"/>
              <p:cNvSpPr/>
              <p:nvPr/>
            </p:nvSpPr>
            <p:spPr>
              <a:xfrm>
                <a:off x="4431100" y="1067225"/>
                <a:ext cx="1248825" cy="1275025"/>
              </a:xfrm>
              <a:custGeom>
                <a:rect b="b" l="l" r="r" t="t"/>
                <a:pathLst>
                  <a:path extrusionOk="0" h="51001" w="49953">
                    <a:moveTo>
                      <a:pt x="30884" y="1"/>
                    </a:moveTo>
                    <a:cubicBezTo>
                      <a:pt x="30767" y="1"/>
                      <a:pt x="30665" y="90"/>
                      <a:pt x="30646" y="214"/>
                    </a:cubicBezTo>
                    <a:cubicBezTo>
                      <a:pt x="29698" y="7936"/>
                      <a:pt x="26469" y="16792"/>
                      <a:pt x="22631" y="22246"/>
                    </a:cubicBezTo>
                    <a:cubicBezTo>
                      <a:pt x="21100" y="24421"/>
                      <a:pt x="19569" y="26730"/>
                      <a:pt x="18084" y="28974"/>
                    </a:cubicBezTo>
                    <a:cubicBezTo>
                      <a:pt x="13705" y="35563"/>
                      <a:pt x="9199" y="42371"/>
                      <a:pt x="4181" y="46397"/>
                    </a:cubicBezTo>
                    <a:cubicBezTo>
                      <a:pt x="3956" y="46577"/>
                      <a:pt x="3723" y="46745"/>
                      <a:pt x="3482" y="46909"/>
                    </a:cubicBezTo>
                    <a:cubicBezTo>
                      <a:pt x="2601" y="47515"/>
                      <a:pt x="1613" y="47996"/>
                      <a:pt x="566" y="48341"/>
                    </a:cubicBezTo>
                    <a:cubicBezTo>
                      <a:pt x="481" y="48370"/>
                      <a:pt x="36" y="48345"/>
                      <a:pt x="13" y="48430"/>
                    </a:cubicBezTo>
                    <a:cubicBezTo>
                      <a:pt x="1" y="48517"/>
                      <a:pt x="415" y="48696"/>
                      <a:pt x="485" y="48755"/>
                    </a:cubicBezTo>
                    <a:cubicBezTo>
                      <a:pt x="973" y="49175"/>
                      <a:pt x="1801" y="49782"/>
                      <a:pt x="3004" y="50255"/>
                    </a:cubicBezTo>
                    <a:cubicBezTo>
                      <a:pt x="4161" y="50711"/>
                      <a:pt x="5444" y="50957"/>
                      <a:pt x="6806" y="50996"/>
                    </a:cubicBezTo>
                    <a:cubicBezTo>
                      <a:pt x="6916" y="50999"/>
                      <a:pt x="7027" y="51000"/>
                      <a:pt x="7140" y="51000"/>
                    </a:cubicBezTo>
                    <a:cubicBezTo>
                      <a:pt x="12869" y="51000"/>
                      <a:pt x="22733" y="47344"/>
                      <a:pt x="37702" y="30349"/>
                    </a:cubicBezTo>
                    <a:cubicBezTo>
                      <a:pt x="46653" y="20182"/>
                      <a:pt x="49952" y="12360"/>
                      <a:pt x="47516" y="7098"/>
                    </a:cubicBezTo>
                    <a:cubicBezTo>
                      <a:pt x="46472" y="4852"/>
                      <a:pt x="44358" y="3086"/>
                      <a:pt x="41245" y="1860"/>
                    </a:cubicBezTo>
                    <a:cubicBezTo>
                      <a:pt x="40338" y="1503"/>
                      <a:pt x="39422" y="1224"/>
                      <a:pt x="38497" y="995"/>
                    </a:cubicBezTo>
                    <a:cubicBezTo>
                      <a:pt x="38486" y="984"/>
                      <a:pt x="38479" y="978"/>
                      <a:pt x="38470" y="978"/>
                    </a:cubicBezTo>
                    <a:cubicBezTo>
                      <a:pt x="38467" y="978"/>
                      <a:pt x="38464" y="979"/>
                      <a:pt x="38460" y="981"/>
                    </a:cubicBezTo>
                    <a:cubicBezTo>
                      <a:pt x="35134" y="137"/>
                      <a:pt x="31967" y="19"/>
                      <a:pt x="30896" y="1"/>
                    </a:cubicBezTo>
                    <a:cubicBezTo>
                      <a:pt x="30892" y="1"/>
                      <a:pt x="30888" y="1"/>
                      <a:pt x="30884"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15" name="Google Shape;5315;p23"/>
              <p:cNvSpPr/>
              <p:nvPr/>
            </p:nvSpPr>
            <p:spPr>
              <a:xfrm>
                <a:off x="4081425" y="651600"/>
                <a:ext cx="1187025" cy="1626400"/>
              </a:xfrm>
              <a:custGeom>
                <a:rect b="b" l="l" r="r" t="t"/>
                <a:pathLst>
                  <a:path extrusionOk="0" h="65056" w="47481">
                    <a:moveTo>
                      <a:pt x="36366" y="1"/>
                    </a:moveTo>
                    <a:cubicBezTo>
                      <a:pt x="32992" y="1"/>
                      <a:pt x="28673" y="1800"/>
                      <a:pt x="23480" y="5386"/>
                    </a:cubicBezTo>
                    <a:cubicBezTo>
                      <a:pt x="4259" y="18630"/>
                      <a:pt x="619" y="41369"/>
                      <a:pt x="164" y="53733"/>
                    </a:cubicBezTo>
                    <a:cubicBezTo>
                      <a:pt x="1" y="58041"/>
                      <a:pt x="2310" y="61917"/>
                      <a:pt x="6176" y="63865"/>
                    </a:cubicBezTo>
                    <a:cubicBezTo>
                      <a:pt x="6488" y="64018"/>
                      <a:pt x="6794" y="64160"/>
                      <a:pt x="7118" y="64288"/>
                    </a:cubicBezTo>
                    <a:cubicBezTo>
                      <a:pt x="8426" y="64803"/>
                      <a:pt x="9779" y="65056"/>
                      <a:pt x="11118" y="65056"/>
                    </a:cubicBezTo>
                    <a:cubicBezTo>
                      <a:pt x="11652" y="65056"/>
                      <a:pt x="12184" y="65015"/>
                      <a:pt x="12710" y="64935"/>
                    </a:cubicBezTo>
                    <a:cubicBezTo>
                      <a:pt x="14563" y="64650"/>
                      <a:pt x="16327" y="63882"/>
                      <a:pt x="17872" y="62645"/>
                    </a:cubicBezTo>
                    <a:cubicBezTo>
                      <a:pt x="22819" y="58666"/>
                      <a:pt x="27314" y="51885"/>
                      <a:pt x="31678" y="45310"/>
                    </a:cubicBezTo>
                    <a:cubicBezTo>
                      <a:pt x="33155" y="43083"/>
                      <a:pt x="34688" y="40774"/>
                      <a:pt x="36221" y="38590"/>
                    </a:cubicBezTo>
                    <a:cubicBezTo>
                      <a:pt x="43588" y="28151"/>
                      <a:pt x="47481" y="8112"/>
                      <a:pt x="41370" y="1943"/>
                    </a:cubicBezTo>
                    <a:cubicBezTo>
                      <a:pt x="40738" y="1311"/>
                      <a:pt x="40006" y="825"/>
                      <a:pt x="39189" y="504"/>
                    </a:cubicBezTo>
                    <a:cubicBezTo>
                      <a:pt x="38337" y="168"/>
                      <a:pt x="37396" y="1"/>
                      <a:pt x="36366"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16" name="Google Shape;5316;p23"/>
              <p:cNvSpPr/>
              <p:nvPr/>
            </p:nvSpPr>
            <p:spPr>
              <a:xfrm>
                <a:off x="3541375" y="430225"/>
                <a:ext cx="942125" cy="1760775"/>
              </a:xfrm>
              <a:custGeom>
                <a:rect b="b" l="l" r="r" t="t"/>
                <a:pathLst>
                  <a:path extrusionOk="0" h="70431" w="37685">
                    <a:moveTo>
                      <a:pt x="18001" y="1"/>
                    </a:moveTo>
                    <a:cubicBezTo>
                      <a:pt x="15879" y="1"/>
                      <a:pt x="13845" y="474"/>
                      <a:pt x="12007" y="1418"/>
                    </a:cubicBezTo>
                    <a:cubicBezTo>
                      <a:pt x="8909" y="3018"/>
                      <a:pt x="4740" y="6838"/>
                      <a:pt x="2442" y="15988"/>
                    </a:cubicBezTo>
                    <a:cubicBezTo>
                      <a:pt x="1581" y="19463"/>
                      <a:pt x="1034" y="23456"/>
                      <a:pt x="823" y="27861"/>
                    </a:cubicBezTo>
                    <a:cubicBezTo>
                      <a:pt x="0" y="45553"/>
                      <a:pt x="3278" y="58019"/>
                      <a:pt x="10575" y="64916"/>
                    </a:cubicBezTo>
                    <a:cubicBezTo>
                      <a:pt x="12465" y="66696"/>
                      <a:pt x="14599" y="68066"/>
                      <a:pt x="16950" y="68993"/>
                    </a:cubicBezTo>
                    <a:cubicBezTo>
                      <a:pt x="18191" y="69479"/>
                      <a:pt x="19477" y="69837"/>
                      <a:pt x="20791" y="70061"/>
                    </a:cubicBezTo>
                    <a:cubicBezTo>
                      <a:pt x="21663" y="70210"/>
                      <a:pt x="22544" y="70294"/>
                      <a:pt x="23429" y="70312"/>
                    </a:cubicBezTo>
                    <a:cubicBezTo>
                      <a:pt x="23502" y="70316"/>
                      <a:pt x="23883" y="70431"/>
                      <a:pt x="24052" y="70431"/>
                    </a:cubicBezTo>
                    <a:cubicBezTo>
                      <a:pt x="24093" y="70431"/>
                      <a:pt x="24122" y="70424"/>
                      <a:pt x="24131" y="70407"/>
                    </a:cubicBezTo>
                    <a:cubicBezTo>
                      <a:pt x="24166" y="70317"/>
                      <a:pt x="23687" y="69997"/>
                      <a:pt x="23624" y="69921"/>
                    </a:cubicBezTo>
                    <a:cubicBezTo>
                      <a:pt x="22016" y="67847"/>
                      <a:pt x="21178" y="65236"/>
                      <a:pt x="21284" y="62572"/>
                    </a:cubicBezTo>
                    <a:cubicBezTo>
                      <a:pt x="21651" y="52590"/>
                      <a:pt x="24231" y="33807"/>
                      <a:pt x="37370" y="20159"/>
                    </a:cubicBezTo>
                    <a:cubicBezTo>
                      <a:pt x="37416" y="20118"/>
                      <a:pt x="37441" y="20061"/>
                      <a:pt x="37442" y="20000"/>
                    </a:cubicBezTo>
                    <a:cubicBezTo>
                      <a:pt x="37684" y="13835"/>
                      <a:pt x="33727" y="7041"/>
                      <a:pt x="27596" y="3080"/>
                    </a:cubicBezTo>
                    <a:cubicBezTo>
                      <a:pt x="26934" y="2655"/>
                      <a:pt x="26259" y="2264"/>
                      <a:pt x="25540" y="1928"/>
                    </a:cubicBezTo>
                    <a:cubicBezTo>
                      <a:pt x="25520" y="1902"/>
                      <a:pt x="25493" y="1880"/>
                      <a:pt x="25461" y="1866"/>
                    </a:cubicBezTo>
                    <a:cubicBezTo>
                      <a:pt x="24949" y="1613"/>
                      <a:pt x="24431" y="1378"/>
                      <a:pt x="23919" y="1176"/>
                    </a:cubicBezTo>
                    <a:cubicBezTo>
                      <a:pt x="21928" y="391"/>
                      <a:pt x="19928" y="1"/>
                      <a:pt x="18001"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17" name="Google Shape;5317;p23"/>
              <p:cNvSpPr/>
              <p:nvPr/>
            </p:nvSpPr>
            <p:spPr>
              <a:xfrm>
                <a:off x="1351500" y="2436125"/>
                <a:ext cx="2818750" cy="2856175"/>
              </a:xfrm>
              <a:custGeom>
                <a:rect b="b" l="l" r="r" t="t"/>
                <a:pathLst>
                  <a:path extrusionOk="0" h="114247" w="112750">
                    <a:moveTo>
                      <a:pt x="108752" y="0"/>
                    </a:moveTo>
                    <a:cubicBezTo>
                      <a:pt x="108643" y="0"/>
                      <a:pt x="108542" y="76"/>
                      <a:pt x="108518" y="190"/>
                    </a:cubicBezTo>
                    <a:cubicBezTo>
                      <a:pt x="107456" y="5059"/>
                      <a:pt x="101428" y="30631"/>
                      <a:pt x="86860" y="55897"/>
                    </a:cubicBezTo>
                    <a:cubicBezTo>
                      <a:pt x="72493" y="80815"/>
                      <a:pt x="46779" y="110099"/>
                      <a:pt x="5314" y="110099"/>
                    </a:cubicBezTo>
                    <a:cubicBezTo>
                      <a:pt x="4281" y="110099"/>
                      <a:pt x="3239" y="110081"/>
                      <a:pt x="2188" y="110044"/>
                    </a:cubicBezTo>
                    <a:cubicBezTo>
                      <a:pt x="2163" y="110044"/>
                      <a:pt x="2139" y="110043"/>
                      <a:pt x="2115" y="110043"/>
                    </a:cubicBezTo>
                    <a:cubicBezTo>
                      <a:pt x="1549" y="110043"/>
                      <a:pt x="1005" y="110271"/>
                      <a:pt x="608" y="110678"/>
                    </a:cubicBezTo>
                    <a:cubicBezTo>
                      <a:pt x="205" y="111091"/>
                      <a:pt x="0" y="111656"/>
                      <a:pt x="43" y="112230"/>
                    </a:cubicBezTo>
                    <a:cubicBezTo>
                      <a:pt x="100" y="113017"/>
                      <a:pt x="602" y="113702"/>
                      <a:pt x="1333" y="113995"/>
                    </a:cubicBezTo>
                    <a:cubicBezTo>
                      <a:pt x="1526" y="114069"/>
                      <a:pt x="1729" y="114115"/>
                      <a:pt x="1935" y="114128"/>
                    </a:cubicBezTo>
                    <a:cubicBezTo>
                      <a:pt x="2868" y="114190"/>
                      <a:pt x="4155" y="114247"/>
                      <a:pt x="5747" y="114247"/>
                    </a:cubicBezTo>
                    <a:cubicBezTo>
                      <a:pt x="14876" y="114247"/>
                      <a:pt x="34043" y="112383"/>
                      <a:pt x="54101" y="99061"/>
                    </a:cubicBezTo>
                    <a:cubicBezTo>
                      <a:pt x="54138" y="99035"/>
                      <a:pt x="54168" y="99001"/>
                      <a:pt x="54186" y="98959"/>
                    </a:cubicBezTo>
                    <a:cubicBezTo>
                      <a:pt x="54224" y="98878"/>
                      <a:pt x="54305" y="98826"/>
                      <a:pt x="54395" y="98825"/>
                    </a:cubicBezTo>
                    <a:cubicBezTo>
                      <a:pt x="54439" y="98824"/>
                      <a:pt x="54482" y="98809"/>
                      <a:pt x="54520" y="98784"/>
                    </a:cubicBezTo>
                    <a:cubicBezTo>
                      <a:pt x="58702" y="95975"/>
                      <a:pt x="62794" y="92741"/>
                      <a:pt x="66682" y="89171"/>
                    </a:cubicBezTo>
                    <a:cubicBezTo>
                      <a:pt x="66712" y="89143"/>
                      <a:pt x="66734" y="89109"/>
                      <a:pt x="66747" y="89071"/>
                    </a:cubicBezTo>
                    <a:cubicBezTo>
                      <a:pt x="66764" y="89024"/>
                      <a:pt x="66805" y="88940"/>
                      <a:pt x="66941" y="88902"/>
                    </a:cubicBezTo>
                    <a:cubicBezTo>
                      <a:pt x="66978" y="88892"/>
                      <a:pt x="67011" y="88873"/>
                      <a:pt x="67040" y="88846"/>
                    </a:cubicBezTo>
                    <a:cubicBezTo>
                      <a:pt x="70541" y="85603"/>
                      <a:pt x="73958" y="81993"/>
                      <a:pt x="77193" y="78119"/>
                    </a:cubicBezTo>
                    <a:cubicBezTo>
                      <a:pt x="77216" y="78092"/>
                      <a:pt x="77233" y="78059"/>
                      <a:pt x="77242" y="78024"/>
                    </a:cubicBezTo>
                    <a:cubicBezTo>
                      <a:pt x="77253" y="77981"/>
                      <a:pt x="77278" y="77921"/>
                      <a:pt x="77378" y="77854"/>
                    </a:cubicBezTo>
                    <a:cubicBezTo>
                      <a:pt x="77418" y="77828"/>
                      <a:pt x="77454" y="77799"/>
                      <a:pt x="77490" y="77769"/>
                    </a:cubicBezTo>
                    <a:cubicBezTo>
                      <a:pt x="93114" y="58920"/>
                      <a:pt x="104967" y="33235"/>
                      <a:pt x="112722" y="1423"/>
                    </a:cubicBezTo>
                    <a:cubicBezTo>
                      <a:pt x="112750" y="1307"/>
                      <a:pt x="112688" y="1187"/>
                      <a:pt x="112576" y="1143"/>
                    </a:cubicBezTo>
                    <a:cubicBezTo>
                      <a:pt x="112560" y="1137"/>
                      <a:pt x="112544" y="1132"/>
                      <a:pt x="112528" y="1129"/>
                    </a:cubicBezTo>
                    <a:lnTo>
                      <a:pt x="112301" y="1092"/>
                    </a:lnTo>
                    <a:cubicBezTo>
                      <a:pt x="112140" y="1067"/>
                      <a:pt x="111978" y="1040"/>
                      <a:pt x="111807" y="1005"/>
                    </a:cubicBezTo>
                    <a:cubicBezTo>
                      <a:pt x="111024" y="843"/>
                      <a:pt x="110254" y="615"/>
                      <a:pt x="109509" y="322"/>
                    </a:cubicBezTo>
                    <a:cubicBezTo>
                      <a:pt x="109353" y="261"/>
                      <a:pt x="109210" y="191"/>
                      <a:pt x="109066" y="123"/>
                    </a:cubicBezTo>
                    <a:cubicBezTo>
                      <a:pt x="109066" y="123"/>
                      <a:pt x="108845" y="19"/>
                      <a:pt x="108841" y="18"/>
                    </a:cubicBezTo>
                    <a:cubicBezTo>
                      <a:pt x="108812" y="6"/>
                      <a:pt x="108781" y="0"/>
                      <a:pt x="108752"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18" name="Google Shape;5318;p23"/>
              <p:cNvSpPr/>
              <p:nvPr/>
            </p:nvSpPr>
            <p:spPr>
              <a:xfrm>
                <a:off x="2723025" y="3649375"/>
                <a:ext cx="2652350" cy="1260125"/>
              </a:xfrm>
              <a:custGeom>
                <a:rect b="b" l="l" r="r" t="t"/>
                <a:pathLst>
                  <a:path extrusionOk="0" h="50405" w="106094">
                    <a:moveTo>
                      <a:pt x="106019" y="0"/>
                    </a:moveTo>
                    <a:cubicBezTo>
                      <a:pt x="105939" y="0"/>
                      <a:pt x="104381" y="999"/>
                      <a:pt x="104318" y="999"/>
                    </a:cubicBezTo>
                    <a:cubicBezTo>
                      <a:pt x="104318" y="999"/>
                      <a:pt x="104317" y="999"/>
                      <a:pt x="104317" y="998"/>
                    </a:cubicBezTo>
                    <a:cubicBezTo>
                      <a:pt x="104313" y="997"/>
                      <a:pt x="104309" y="996"/>
                      <a:pt x="104305" y="996"/>
                    </a:cubicBezTo>
                    <a:cubicBezTo>
                      <a:pt x="104239" y="996"/>
                      <a:pt x="104145" y="1172"/>
                      <a:pt x="104083" y="1206"/>
                    </a:cubicBezTo>
                    <a:cubicBezTo>
                      <a:pt x="92376" y="7761"/>
                      <a:pt x="51168" y="29984"/>
                      <a:pt x="12441" y="40771"/>
                    </a:cubicBezTo>
                    <a:cubicBezTo>
                      <a:pt x="12404" y="40781"/>
                      <a:pt x="12371" y="40800"/>
                      <a:pt x="12344" y="40826"/>
                    </a:cubicBezTo>
                    <a:cubicBezTo>
                      <a:pt x="8736" y="44155"/>
                      <a:pt x="4912" y="47218"/>
                      <a:pt x="980" y="49934"/>
                    </a:cubicBezTo>
                    <a:cubicBezTo>
                      <a:pt x="894" y="49992"/>
                      <a:pt x="0" y="50263"/>
                      <a:pt x="31" y="50362"/>
                    </a:cubicBezTo>
                    <a:cubicBezTo>
                      <a:pt x="36" y="50382"/>
                      <a:pt x="105" y="50389"/>
                      <a:pt x="203" y="50389"/>
                    </a:cubicBezTo>
                    <a:cubicBezTo>
                      <a:pt x="432" y="50389"/>
                      <a:pt x="826" y="50351"/>
                      <a:pt x="973" y="50351"/>
                    </a:cubicBezTo>
                    <a:cubicBezTo>
                      <a:pt x="1001" y="50351"/>
                      <a:pt x="1020" y="50353"/>
                      <a:pt x="1028" y="50356"/>
                    </a:cubicBezTo>
                    <a:cubicBezTo>
                      <a:pt x="1053" y="50366"/>
                      <a:pt x="1080" y="50371"/>
                      <a:pt x="1108" y="50372"/>
                    </a:cubicBezTo>
                    <a:cubicBezTo>
                      <a:pt x="1640" y="50391"/>
                      <a:pt x="2307" y="50405"/>
                      <a:pt x="3101" y="50405"/>
                    </a:cubicBezTo>
                    <a:cubicBezTo>
                      <a:pt x="15643" y="50405"/>
                      <a:pt x="59855" y="46904"/>
                      <a:pt x="104373" y="1585"/>
                    </a:cubicBezTo>
                    <a:cubicBezTo>
                      <a:pt x="104457" y="1499"/>
                      <a:pt x="106094" y="96"/>
                      <a:pt x="106022" y="1"/>
                    </a:cubicBezTo>
                    <a:cubicBezTo>
                      <a:pt x="106021" y="0"/>
                      <a:pt x="106020" y="0"/>
                      <a:pt x="106019"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19" name="Google Shape;5319;p23"/>
              <p:cNvSpPr/>
              <p:nvPr/>
            </p:nvSpPr>
            <p:spPr>
              <a:xfrm>
                <a:off x="3276875" y="248050"/>
                <a:ext cx="600325" cy="578175"/>
              </a:xfrm>
              <a:custGeom>
                <a:rect b="b" l="l" r="r" t="t"/>
                <a:pathLst>
                  <a:path extrusionOk="0" h="23127" w="24013">
                    <a:moveTo>
                      <a:pt x="11563" y="0"/>
                    </a:moveTo>
                    <a:cubicBezTo>
                      <a:pt x="11455" y="0"/>
                      <a:pt x="11348" y="3"/>
                      <a:pt x="11242" y="7"/>
                    </a:cubicBezTo>
                    <a:cubicBezTo>
                      <a:pt x="8630" y="139"/>
                      <a:pt x="6353" y="1709"/>
                      <a:pt x="4486" y="4685"/>
                    </a:cubicBezTo>
                    <a:cubicBezTo>
                      <a:pt x="1" y="11832"/>
                      <a:pt x="2150" y="20351"/>
                      <a:pt x="2912" y="22786"/>
                    </a:cubicBezTo>
                    <a:cubicBezTo>
                      <a:pt x="2936" y="22857"/>
                      <a:pt x="2873" y="23097"/>
                      <a:pt x="2945" y="23125"/>
                    </a:cubicBezTo>
                    <a:cubicBezTo>
                      <a:pt x="2947" y="23126"/>
                      <a:pt x="2950" y="23127"/>
                      <a:pt x="2953" y="23127"/>
                    </a:cubicBezTo>
                    <a:cubicBezTo>
                      <a:pt x="3008" y="23127"/>
                      <a:pt x="3164" y="22966"/>
                      <a:pt x="3212" y="22945"/>
                    </a:cubicBezTo>
                    <a:cubicBezTo>
                      <a:pt x="4813" y="22467"/>
                      <a:pt x="6424" y="22310"/>
                      <a:pt x="7852" y="22310"/>
                    </a:cubicBezTo>
                    <a:cubicBezTo>
                      <a:pt x="8319" y="22310"/>
                      <a:pt x="8766" y="22327"/>
                      <a:pt x="9188" y="22355"/>
                    </a:cubicBezTo>
                    <a:cubicBezTo>
                      <a:pt x="10702" y="22455"/>
                      <a:pt x="12045" y="22831"/>
                      <a:pt x="12576" y="22958"/>
                    </a:cubicBezTo>
                    <a:cubicBezTo>
                      <a:pt x="12586" y="22960"/>
                      <a:pt x="12594" y="22961"/>
                      <a:pt x="12602" y="22961"/>
                    </a:cubicBezTo>
                    <a:cubicBezTo>
                      <a:pt x="12701" y="22961"/>
                      <a:pt x="12658" y="22779"/>
                      <a:pt x="12695" y="22659"/>
                    </a:cubicBezTo>
                    <a:cubicBezTo>
                      <a:pt x="15055" y="13669"/>
                      <a:pt x="19262" y="9883"/>
                      <a:pt x="22371" y="8279"/>
                    </a:cubicBezTo>
                    <a:cubicBezTo>
                      <a:pt x="22723" y="8096"/>
                      <a:pt x="23086" y="7938"/>
                      <a:pt x="23446" y="7790"/>
                    </a:cubicBezTo>
                    <a:cubicBezTo>
                      <a:pt x="23517" y="7766"/>
                      <a:pt x="23973" y="7748"/>
                      <a:pt x="23992" y="7672"/>
                    </a:cubicBezTo>
                    <a:cubicBezTo>
                      <a:pt x="24012" y="7597"/>
                      <a:pt x="23590" y="7473"/>
                      <a:pt x="23542" y="7413"/>
                    </a:cubicBezTo>
                    <a:cubicBezTo>
                      <a:pt x="22381" y="6043"/>
                      <a:pt x="19483" y="2901"/>
                      <a:pt x="16027" y="1177"/>
                    </a:cubicBezTo>
                    <a:cubicBezTo>
                      <a:pt x="15672" y="996"/>
                      <a:pt x="15321" y="836"/>
                      <a:pt x="14952" y="692"/>
                    </a:cubicBezTo>
                    <a:cubicBezTo>
                      <a:pt x="13779" y="229"/>
                      <a:pt x="12634" y="0"/>
                      <a:pt x="11563"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0" name="Google Shape;5320;p23"/>
              <p:cNvSpPr/>
              <p:nvPr/>
            </p:nvSpPr>
            <p:spPr>
              <a:xfrm>
                <a:off x="3037600" y="3639700"/>
                <a:ext cx="2338675" cy="1016150"/>
              </a:xfrm>
              <a:custGeom>
                <a:rect b="b" l="l" r="r" t="t"/>
                <a:pathLst>
                  <a:path extrusionOk="0" h="40646" w="93547">
                    <a:moveTo>
                      <a:pt x="93488" y="1"/>
                    </a:moveTo>
                    <a:cubicBezTo>
                      <a:pt x="93306" y="1"/>
                      <a:pt x="91688" y="553"/>
                      <a:pt x="91571" y="553"/>
                    </a:cubicBezTo>
                    <a:cubicBezTo>
                      <a:pt x="91569" y="553"/>
                      <a:pt x="91567" y="553"/>
                      <a:pt x="91566" y="553"/>
                    </a:cubicBezTo>
                    <a:cubicBezTo>
                      <a:pt x="91537" y="542"/>
                      <a:pt x="91508" y="536"/>
                      <a:pt x="91478" y="536"/>
                    </a:cubicBezTo>
                    <a:cubicBezTo>
                      <a:pt x="91461" y="536"/>
                      <a:pt x="91444" y="538"/>
                      <a:pt x="91427" y="541"/>
                    </a:cubicBezTo>
                    <a:cubicBezTo>
                      <a:pt x="78895" y="3134"/>
                      <a:pt x="36010" y="12925"/>
                      <a:pt x="10334" y="30040"/>
                    </a:cubicBezTo>
                    <a:cubicBezTo>
                      <a:pt x="7467" y="33490"/>
                      <a:pt x="4418" y="36770"/>
                      <a:pt x="1269" y="39787"/>
                    </a:cubicBezTo>
                    <a:cubicBezTo>
                      <a:pt x="1212" y="39841"/>
                      <a:pt x="1" y="40645"/>
                      <a:pt x="130" y="40645"/>
                    </a:cubicBezTo>
                    <a:cubicBezTo>
                      <a:pt x="152" y="40645"/>
                      <a:pt x="213" y="40622"/>
                      <a:pt x="326" y="40567"/>
                    </a:cubicBezTo>
                    <a:lnTo>
                      <a:pt x="326" y="40567"/>
                    </a:lnTo>
                    <a:cubicBezTo>
                      <a:pt x="253" y="40611"/>
                      <a:pt x="210" y="40641"/>
                      <a:pt x="221" y="40645"/>
                    </a:cubicBezTo>
                    <a:cubicBezTo>
                      <a:pt x="222" y="40645"/>
                      <a:pt x="223" y="40646"/>
                      <a:pt x="225" y="40646"/>
                    </a:cubicBezTo>
                    <a:cubicBezTo>
                      <a:pt x="318" y="40646"/>
                      <a:pt x="1450" y="40209"/>
                      <a:pt x="1502" y="40194"/>
                    </a:cubicBezTo>
                    <a:cubicBezTo>
                      <a:pt x="39939" y="29166"/>
                      <a:pt x="80178" y="7396"/>
                      <a:pt x="91595" y="988"/>
                    </a:cubicBezTo>
                    <a:cubicBezTo>
                      <a:pt x="91699" y="929"/>
                      <a:pt x="93546" y="116"/>
                      <a:pt x="93505" y="5"/>
                    </a:cubicBezTo>
                    <a:cubicBezTo>
                      <a:pt x="93503" y="2"/>
                      <a:pt x="93498" y="1"/>
                      <a:pt x="93488" y="1"/>
                    </a:cubicBezTo>
                    <a:close/>
                  </a:path>
                </a:pathLst>
              </a:custGeom>
              <a:solidFill>
                <a:srgbClr val="269D3E"/>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1" name="Google Shape;5321;p23"/>
              <p:cNvSpPr/>
              <p:nvPr/>
            </p:nvSpPr>
            <p:spPr>
              <a:xfrm>
                <a:off x="4186350" y="275750"/>
                <a:ext cx="722925" cy="649025"/>
              </a:xfrm>
              <a:custGeom>
                <a:rect b="b" l="l" r="r" t="t"/>
                <a:pathLst>
                  <a:path extrusionOk="0" h="25961" w="28917">
                    <a:moveTo>
                      <a:pt x="13678" y="0"/>
                    </a:moveTo>
                    <a:cubicBezTo>
                      <a:pt x="6408" y="0"/>
                      <a:pt x="1407" y="6127"/>
                      <a:pt x="345" y="7549"/>
                    </a:cubicBezTo>
                    <a:cubicBezTo>
                      <a:pt x="302" y="7604"/>
                      <a:pt x="1" y="7742"/>
                      <a:pt x="16" y="7810"/>
                    </a:cubicBezTo>
                    <a:cubicBezTo>
                      <a:pt x="30" y="7878"/>
                      <a:pt x="364" y="7867"/>
                      <a:pt x="424" y="7901"/>
                    </a:cubicBezTo>
                    <a:cubicBezTo>
                      <a:pt x="1034" y="8224"/>
                      <a:pt x="1563" y="8536"/>
                      <a:pt x="2059" y="8855"/>
                    </a:cubicBezTo>
                    <a:cubicBezTo>
                      <a:pt x="7983" y="12682"/>
                      <a:pt x="11939" y="19091"/>
                      <a:pt x="12131" y="25179"/>
                    </a:cubicBezTo>
                    <a:cubicBezTo>
                      <a:pt x="12131" y="25283"/>
                      <a:pt x="11953" y="25914"/>
                      <a:pt x="12039" y="25959"/>
                    </a:cubicBezTo>
                    <a:cubicBezTo>
                      <a:pt x="12041" y="25960"/>
                      <a:pt x="12044" y="25960"/>
                      <a:pt x="12047" y="25960"/>
                    </a:cubicBezTo>
                    <a:cubicBezTo>
                      <a:pt x="12149" y="25960"/>
                      <a:pt x="12474" y="25415"/>
                      <a:pt x="12541" y="25352"/>
                    </a:cubicBezTo>
                    <a:cubicBezTo>
                      <a:pt x="14540" y="23394"/>
                      <a:pt x="16702" y="21610"/>
                      <a:pt x="19005" y="20020"/>
                    </a:cubicBezTo>
                    <a:cubicBezTo>
                      <a:pt x="22621" y="17526"/>
                      <a:pt x="25885" y="15868"/>
                      <a:pt x="28700" y="15090"/>
                    </a:cubicBezTo>
                    <a:cubicBezTo>
                      <a:pt x="28806" y="15060"/>
                      <a:pt x="28872" y="14971"/>
                      <a:pt x="28875" y="14858"/>
                    </a:cubicBezTo>
                    <a:cubicBezTo>
                      <a:pt x="28917" y="13226"/>
                      <a:pt x="28621" y="4870"/>
                      <a:pt x="19190" y="1154"/>
                    </a:cubicBezTo>
                    <a:cubicBezTo>
                      <a:pt x="18733" y="974"/>
                      <a:pt x="18262" y="799"/>
                      <a:pt x="17756" y="641"/>
                    </a:cubicBezTo>
                    <a:cubicBezTo>
                      <a:pt x="16331" y="194"/>
                      <a:pt x="14968" y="0"/>
                      <a:pt x="13678"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2" name="Google Shape;5322;p23"/>
              <p:cNvSpPr/>
              <p:nvPr/>
            </p:nvSpPr>
            <p:spPr>
              <a:xfrm>
                <a:off x="3903750" y="2164250"/>
                <a:ext cx="546375" cy="294500"/>
              </a:xfrm>
              <a:custGeom>
                <a:rect b="b" l="l" r="r" t="t"/>
                <a:pathLst>
                  <a:path extrusionOk="0" h="11780" w="21855">
                    <a:moveTo>
                      <a:pt x="2003" y="1"/>
                    </a:moveTo>
                    <a:cubicBezTo>
                      <a:pt x="1951" y="1"/>
                      <a:pt x="1900" y="17"/>
                      <a:pt x="1857" y="48"/>
                    </a:cubicBezTo>
                    <a:cubicBezTo>
                      <a:pt x="1289" y="488"/>
                      <a:pt x="734" y="819"/>
                      <a:pt x="163" y="1060"/>
                    </a:cubicBezTo>
                    <a:cubicBezTo>
                      <a:pt x="60" y="1105"/>
                      <a:pt x="1" y="1213"/>
                      <a:pt x="17" y="1325"/>
                    </a:cubicBezTo>
                    <a:cubicBezTo>
                      <a:pt x="300" y="2949"/>
                      <a:pt x="1677" y="8427"/>
                      <a:pt x="7555" y="10742"/>
                    </a:cubicBezTo>
                    <a:lnTo>
                      <a:pt x="7635" y="10774"/>
                    </a:lnTo>
                    <a:cubicBezTo>
                      <a:pt x="8320" y="11032"/>
                      <a:pt x="9058" y="11240"/>
                      <a:pt x="9813" y="11402"/>
                    </a:cubicBezTo>
                    <a:cubicBezTo>
                      <a:pt x="10964" y="11639"/>
                      <a:pt x="11993" y="11763"/>
                      <a:pt x="12921" y="11777"/>
                    </a:cubicBezTo>
                    <a:cubicBezTo>
                      <a:pt x="12925" y="11779"/>
                      <a:pt x="12928" y="11779"/>
                      <a:pt x="12931" y="11779"/>
                    </a:cubicBezTo>
                    <a:cubicBezTo>
                      <a:pt x="12940" y="11779"/>
                      <a:pt x="12943" y="11773"/>
                      <a:pt x="12945" y="11766"/>
                    </a:cubicBezTo>
                    <a:cubicBezTo>
                      <a:pt x="12996" y="11767"/>
                      <a:pt x="13046" y="11767"/>
                      <a:pt x="13097" y="11767"/>
                    </a:cubicBezTo>
                    <a:cubicBezTo>
                      <a:pt x="17956" y="11767"/>
                      <a:pt x="19898" y="8819"/>
                      <a:pt x="21781" y="5939"/>
                    </a:cubicBezTo>
                    <a:cubicBezTo>
                      <a:pt x="21855" y="5832"/>
                      <a:pt x="21825" y="5697"/>
                      <a:pt x="21732" y="5618"/>
                    </a:cubicBezTo>
                    <a:cubicBezTo>
                      <a:pt x="21244" y="5249"/>
                      <a:pt x="20946" y="4955"/>
                      <a:pt x="20813" y="4820"/>
                    </a:cubicBezTo>
                    <a:cubicBezTo>
                      <a:pt x="20790" y="4791"/>
                      <a:pt x="20760" y="4767"/>
                      <a:pt x="20725" y="4754"/>
                    </a:cubicBezTo>
                    <a:cubicBezTo>
                      <a:pt x="20695" y="4742"/>
                      <a:pt x="20665" y="4736"/>
                      <a:pt x="20634" y="4736"/>
                    </a:cubicBezTo>
                    <a:cubicBezTo>
                      <a:pt x="20617" y="4736"/>
                      <a:pt x="20601" y="4738"/>
                      <a:pt x="20585" y="4741"/>
                    </a:cubicBezTo>
                    <a:cubicBezTo>
                      <a:pt x="19829" y="4909"/>
                      <a:pt x="19057" y="4996"/>
                      <a:pt x="18284" y="5005"/>
                    </a:cubicBezTo>
                    <a:cubicBezTo>
                      <a:pt x="18224" y="5006"/>
                      <a:pt x="18164" y="5006"/>
                      <a:pt x="18104" y="5006"/>
                    </a:cubicBezTo>
                    <a:cubicBezTo>
                      <a:pt x="16723" y="5006"/>
                      <a:pt x="15348" y="4741"/>
                      <a:pt x="14048" y="4229"/>
                    </a:cubicBezTo>
                    <a:cubicBezTo>
                      <a:pt x="13716" y="4099"/>
                      <a:pt x="13392" y="3949"/>
                      <a:pt x="13061" y="3788"/>
                    </a:cubicBezTo>
                    <a:cubicBezTo>
                      <a:pt x="11905" y="3198"/>
                      <a:pt x="10850" y="2430"/>
                      <a:pt x="9950" y="1505"/>
                    </a:cubicBezTo>
                    <a:cubicBezTo>
                      <a:pt x="9926" y="1477"/>
                      <a:pt x="9896" y="1454"/>
                      <a:pt x="9861" y="1439"/>
                    </a:cubicBezTo>
                    <a:cubicBezTo>
                      <a:pt x="9841" y="1431"/>
                      <a:pt x="9819" y="1428"/>
                      <a:pt x="9797" y="1428"/>
                    </a:cubicBezTo>
                    <a:cubicBezTo>
                      <a:pt x="9785" y="1428"/>
                      <a:pt x="9773" y="1429"/>
                      <a:pt x="9761" y="1431"/>
                    </a:cubicBezTo>
                    <a:cubicBezTo>
                      <a:pt x="9607" y="1439"/>
                      <a:pt x="9380" y="1447"/>
                      <a:pt x="9089" y="1447"/>
                    </a:cubicBezTo>
                    <a:cubicBezTo>
                      <a:pt x="8103" y="1447"/>
                      <a:pt x="6388" y="1349"/>
                      <a:pt x="4313" y="787"/>
                    </a:cubicBezTo>
                    <a:cubicBezTo>
                      <a:pt x="3636" y="598"/>
                      <a:pt x="2971" y="374"/>
                      <a:pt x="2318" y="116"/>
                    </a:cubicBezTo>
                    <a:lnTo>
                      <a:pt x="2088" y="15"/>
                    </a:lnTo>
                    <a:cubicBezTo>
                      <a:pt x="2060" y="6"/>
                      <a:pt x="2031" y="1"/>
                      <a:pt x="2003" y="1"/>
                    </a:cubicBezTo>
                    <a:close/>
                  </a:path>
                </a:pathLst>
              </a:custGeom>
              <a:solidFill>
                <a:srgbClr val="279D3F"/>
              </a:solidFill>
              <a:ln cap="flat" cmpd="sng" w="9525">
                <a:solidFill>
                  <a:srgbClr val="000000"/>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3" name="Google Shape;5323;p23"/>
              <p:cNvSpPr/>
              <p:nvPr/>
            </p:nvSpPr>
            <p:spPr>
              <a:xfrm>
                <a:off x="3133975" y="818075"/>
                <a:ext cx="820275" cy="1374450"/>
              </a:xfrm>
              <a:custGeom>
                <a:rect b="b" l="l" r="r" t="t"/>
                <a:pathLst>
                  <a:path extrusionOk="0" h="54978" w="32811">
                    <a:moveTo>
                      <a:pt x="13584" y="0"/>
                    </a:moveTo>
                    <a:cubicBezTo>
                      <a:pt x="13097" y="0"/>
                      <a:pt x="12589" y="19"/>
                      <a:pt x="12069" y="64"/>
                    </a:cubicBezTo>
                    <a:cubicBezTo>
                      <a:pt x="10967" y="149"/>
                      <a:pt x="9799" y="352"/>
                      <a:pt x="8639" y="746"/>
                    </a:cubicBezTo>
                    <a:cubicBezTo>
                      <a:pt x="7433" y="1152"/>
                      <a:pt x="6339" y="1716"/>
                      <a:pt x="5394" y="2432"/>
                    </a:cubicBezTo>
                    <a:cubicBezTo>
                      <a:pt x="1793" y="5150"/>
                      <a:pt x="0" y="10020"/>
                      <a:pt x="66" y="16930"/>
                    </a:cubicBezTo>
                    <a:cubicBezTo>
                      <a:pt x="214" y="32578"/>
                      <a:pt x="12031" y="48843"/>
                      <a:pt x="22549" y="53639"/>
                    </a:cubicBezTo>
                    <a:cubicBezTo>
                      <a:pt x="22838" y="53774"/>
                      <a:pt x="23140" y="53903"/>
                      <a:pt x="23445" y="54023"/>
                    </a:cubicBezTo>
                    <a:cubicBezTo>
                      <a:pt x="25060" y="54660"/>
                      <a:pt x="26573" y="54978"/>
                      <a:pt x="27949" y="54978"/>
                    </a:cubicBezTo>
                    <a:cubicBezTo>
                      <a:pt x="29448" y="54978"/>
                      <a:pt x="30786" y="54601"/>
                      <a:pt x="31919" y="53849"/>
                    </a:cubicBezTo>
                    <a:cubicBezTo>
                      <a:pt x="31994" y="53794"/>
                      <a:pt x="32021" y="53675"/>
                      <a:pt x="32107" y="53664"/>
                    </a:cubicBezTo>
                    <a:cubicBezTo>
                      <a:pt x="32810" y="53574"/>
                      <a:pt x="31969" y="53462"/>
                      <a:pt x="31888" y="53430"/>
                    </a:cubicBezTo>
                    <a:cubicBezTo>
                      <a:pt x="29958" y="52514"/>
                      <a:pt x="28163" y="51278"/>
                      <a:pt x="26561" y="49767"/>
                    </a:cubicBezTo>
                    <a:cubicBezTo>
                      <a:pt x="19145" y="42781"/>
                      <a:pt x="15806" y="30178"/>
                      <a:pt x="16641" y="12326"/>
                    </a:cubicBezTo>
                    <a:cubicBezTo>
                      <a:pt x="16842" y="8051"/>
                      <a:pt x="17356" y="4169"/>
                      <a:pt x="18160" y="786"/>
                    </a:cubicBezTo>
                    <a:cubicBezTo>
                      <a:pt x="18181" y="731"/>
                      <a:pt x="18167" y="664"/>
                      <a:pt x="18135" y="609"/>
                    </a:cubicBezTo>
                    <a:cubicBezTo>
                      <a:pt x="18102" y="565"/>
                      <a:pt x="18064" y="530"/>
                      <a:pt x="18019" y="512"/>
                    </a:cubicBezTo>
                    <a:lnTo>
                      <a:pt x="17983" y="498"/>
                    </a:lnTo>
                    <a:cubicBezTo>
                      <a:pt x="17132" y="304"/>
                      <a:pt x="15517" y="0"/>
                      <a:pt x="13584"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4" name="Google Shape;5324;p23"/>
              <p:cNvSpPr/>
              <p:nvPr/>
            </p:nvSpPr>
            <p:spPr>
              <a:xfrm>
                <a:off x="4070550" y="295875"/>
                <a:ext cx="1298350" cy="2075375"/>
              </a:xfrm>
              <a:custGeom>
                <a:rect b="b" l="l" r="r" t="t"/>
                <a:pathLst>
                  <a:path extrusionOk="0" fill="none" h="83015" w="51934">
                    <a:moveTo>
                      <a:pt x="18451" y="77065"/>
                    </a:moveTo>
                    <a:cubicBezTo>
                      <a:pt x="11041" y="83015"/>
                      <a:pt x="1" y="77451"/>
                      <a:pt x="353" y="67955"/>
                    </a:cubicBezTo>
                    <a:cubicBezTo>
                      <a:pt x="835" y="54962"/>
                      <a:pt x="4653" y="32595"/>
                      <a:pt x="23776" y="19411"/>
                    </a:cubicBezTo>
                    <a:cubicBezTo>
                      <a:pt x="51933" y="0"/>
                      <a:pt x="47588" y="37732"/>
                      <a:pt x="36855" y="52962"/>
                    </a:cubicBezTo>
                    <a:cubicBezTo>
                      <a:pt x="30783" y="61578"/>
                      <a:pt x="25126" y="71706"/>
                      <a:pt x="18451" y="77065"/>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5" name="Google Shape;5325;p23"/>
              <p:cNvSpPr/>
              <p:nvPr/>
            </p:nvSpPr>
            <p:spPr>
              <a:xfrm>
                <a:off x="3502900" y="-9525"/>
                <a:ext cx="1004625" cy="2272125"/>
              </a:xfrm>
              <a:custGeom>
                <a:rect b="b" l="l" r="r" t="t"/>
                <a:pathLst>
                  <a:path extrusionOk="0" fill="none" h="90885" w="40185">
                    <a:moveTo>
                      <a:pt x="25998" y="88121"/>
                    </a:moveTo>
                    <a:cubicBezTo>
                      <a:pt x="25998" y="88121"/>
                      <a:pt x="1" y="90885"/>
                      <a:pt x="2125" y="45444"/>
                    </a:cubicBezTo>
                    <a:cubicBezTo>
                      <a:pt x="4247" y="1"/>
                      <a:pt x="40184" y="19018"/>
                      <a:pt x="39220" y="377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6" name="Google Shape;5326;p23"/>
              <p:cNvSpPr/>
              <p:nvPr/>
            </p:nvSpPr>
            <p:spPr>
              <a:xfrm>
                <a:off x="4424475" y="1042775"/>
                <a:ext cx="1646725" cy="1570650"/>
              </a:xfrm>
              <a:custGeom>
                <a:rect b="b" l="l" r="r" t="t"/>
                <a:pathLst>
                  <a:path extrusionOk="0" fill="none" h="62826" w="65869">
                    <a:moveTo>
                      <a:pt x="1" y="49329"/>
                    </a:moveTo>
                    <a:cubicBezTo>
                      <a:pt x="1" y="49329"/>
                      <a:pt x="10551" y="62826"/>
                      <a:pt x="38147" y="31482"/>
                    </a:cubicBezTo>
                    <a:cubicBezTo>
                      <a:pt x="65868" y="1"/>
                      <a:pt x="30692" y="735"/>
                      <a:pt x="30692" y="7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7" name="Google Shape;5327;p23"/>
              <p:cNvSpPr/>
              <p:nvPr/>
            </p:nvSpPr>
            <p:spPr>
              <a:xfrm>
                <a:off x="3124375" y="687000"/>
                <a:ext cx="827875" cy="1671525"/>
              </a:xfrm>
              <a:custGeom>
                <a:rect b="b" l="l" r="r" t="t"/>
                <a:pathLst>
                  <a:path extrusionOk="0" fill="none" h="66861" w="33115">
                    <a:moveTo>
                      <a:pt x="18902" y="5629"/>
                    </a:moveTo>
                    <a:cubicBezTo>
                      <a:pt x="18902" y="5629"/>
                      <a:pt x="0" y="0"/>
                      <a:pt x="208" y="22169"/>
                    </a:cubicBezTo>
                    <a:cubicBezTo>
                      <a:pt x="415" y="44339"/>
                      <a:pt x="23623" y="66860"/>
                      <a:pt x="33115" y="58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8" name="Google Shape;5328;p23"/>
              <p:cNvSpPr/>
              <p:nvPr/>
            </p:nvSpPr>
            <p:spPr>
              <a:xfrm>
                <a:off x="4181900" y="200475"/>
                <a:ext cx="753900" cy="455625"/>
              </a:xfrm>
              <a:custGeom>
                <a:rect b="b" l="l" r="r" t="t"/>
                <a:pathLst>
                  <a:path extrusionOk="0" fill="none" h="18225" w="30156">
                    <a:moveTo>
                      <a:pt x="0" y="10873"/>
                    </a:moveTo>
                    <a:cubicBezTo>
                      <a:pt x="0" y="10873"/>
                      <a:pt x="7087" y="0"/>
                      <a:pt x="18008" y="3426"/>
                    </a:cubicBezTo>
                    <a:cubicBezTo>
                      <a:pt x="30155" y="7237"/>
                      <a:pt x="29280" y="18224"/>
                      <a:pt x="29280" y="182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29" name="Google Shape;5329;p23"/>
              <p:cNvSpPr/>
              <p:nvPr/>
            </p:nvSpPr>
            <p:spPr>
              <a:xfrm>
                <a:off x="3251575" y="51350"/>
                <a:ext cx="629125" cy="779750"/>
              </a:xfrm>
              <a:custGeom>
                <a:rect b="b" l="l" r="r" t="t"/>
                <a:pathLst>
                  <a:path extrusionOk="0" fill="none" h="31190" w="25165">
                    <a:moveTo>
                      <a:pt x="3848" y="31190"/>
                    </a:moveTo>
                    <a:cubicBezTo>
                      <a:pt x="3848" y="31190"/>
                      <a:pt x="0" y="20856"/>
                      <a:pt x="5294" y="12424"/>
                    </a:cubicBezTo>
                    <a:cubicBezTo>
                      <a:pt x="13094" y="0"/>
                      <a:pt x="25165" y="15646"/>
                      <a:pt x="25165" y="156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30" name="Google Shape;5330;p23"/>
              <p:cNvSpPr/>
              <p:nvPr/>
            </p:nvSpPr>
            <p:spPr>
              <a:xfrm>
                <a:off x="1344175" y="2425000"/>
                <a:ext cx="2834350" cy="2891700"/>
              </a:xfrm>
              <a:custGeom>
                <a:rect b="b" l="l" r="r" t="t"/>
                <a:pathLst>
                  <a:path extrusionOk="0" fill="none" h="115668" w="113374">
                    <a:moveTo>
                      <a:pt x="108698" y="0"/>
                    </a:moveTo>
                    <a:cubicBezTo>
                      <a:pt x="108698" y="0"/>
                      <a:pt x="86089" y="113174"/>
                      <a:pt x="2488" y="110250"/>
                    </a:cubicBezTo>
                    <a:cubicBezTo>
                      <a:pt x="1119" y="110202"/>
                      <a:pt x="0" y="111327"/>
                      <a:pt x="97" y="112692"/>
                    </a:cubicBezTo>
                    <a:lnTo>
                      <a:pt x="97" y="112692"/>
                    </a:lnTo>
                    <a:cubicBezTo>
                      <a:pt x="175" y="113831"/>
                      <a:pt x="1074" y="114737"/>
                      <a:pt x="2213" y="114813"/>
                    </a:cubicBezTo>
                    <a:cubicBezTo>
                      <a:pt x="14967" y="115668"/>
                      <a:pt x="85868" y="115128"/>
                      <a:pt x="113373" y="14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31" name="Google Shape;5331;p23"/>
              <p:cNvSpPr/>
              <p:nvPr/>
            </p:nvSpPr>
            <p:spPr>
              <a:xfrm>
                <a:off x="2711475" y="3632625"/>
                <a:ext cx="2684000" cy="1415450"/>
              </a:xfrm>
              <a:custGeom>
                <a:rect b="b" l="l" r="r" t="t"/>
                <a:pathLst>
                  <a:path extrusionOk="0" fill="none" h="56618" w="107360">
                    <a:moveTo>
                      <a:pt x="1" y="51197"/>
                    </a:moveTo>
                    <a:cubicBezTo>
                      <a:pt x="1" y="51197"/>
                      <a:pt x="53503" y="56617"/>
                      <a:pt x="107359" y="1"/>
                    </a:cubicBezTo>
                    <a:cubicBezTo>
                      <a:pt x="107359" y="1"/>
                      <a:pt x="53238" y="10000"/>
                      <a:pt x="23073" y="302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5332" name="Google Shape;5332;p23"/>
              <p:cNvSpPr/>
              <p:nvPr/>
            </p:nvSpPr>
            <p:spPr>
              <a:xfrm>
                <a:off x="3025675" y="3632625"/>
                <a:ext cx="2369800" cy="1032150"/>
              </a:xfrm>
              <a:custGeom>
                <a:rect b="b" l="l" r="r" t="t"/>
                <a:pathLst>
                  <a:path extrusionOk="0" fill="none" h="41286" w="94792">
                    <a:moveTo>
                      <a:pt x="94791" y="1"/>
                    </a:moveTo>
                    <a:cubicBezTo>
                      <a:pt x="94791" y="1"/>
                      <a:pt x="45846" y="28576"/>
                      <a:pt x="1" y="412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sp>
          <p:nvSpPr>
            <p:cNvPr id="5333" name="Google Shape;5333;p23"/>
            <p:cNvSpPr/>
            <p:nvPr/>
          </p:nvSpPr>
          <p:spPr>
            <a:xfrm>
              <a:off x="3821000" y="1839825"/>
              <a:ext cx="25" cy="25"/>
            </a:xfrm>
            <a:custGeom>
              <a:rect b="b" l="l" r="r" t="t"/>
              <a:pathLst>
                <a:path extrusionOk="0" fill="none" h="1" w="1">
                  <a:moveTo>
                    <a:pt x="0" y="0"/>
                  </a:move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334" name="Shape 5334"/>
        <p:cNvGrpSpPr/>
        <p:nvPr/>
      </p:nvGrpSpPr>
      <p:grpSpPr>
        <a:xfrm>
          <a:off x="0" y="0"/>
          <a:ext cx="0" cy="0"/>
          <a:chOff x="0" y="0"/>
          <a:chExt cx="0" cy="0"/>
        </a:xfrm>
      </p:grpSpPr>
      <p:grpSp>
        <p:nvGrpSpPr>
          <p:cNvPr id="5335" name="Google Shape;5335;p24"/>
          <p:cNvGrpSpPr/>
          <p:nvPr/>
        </p:nvGrpSpPr>
        <p:grpSpPr>
          <a:xfrm flipH="1">
            <a:off x="250" y="-38100"/>
            <a:ext cx="9143900" cy="5181700"/>
            <a:chOff x="250" y="-38100"/>
            <a:chExt cx="9143900" cy="5181700"/>
          </a:xfrm>
        </p:grpSpPr>
        <p:sp>
          <p:nvSpPr>
            <p:cNvPr id="5336" name="Google Shape;5336;p24"/>
            <p:cNvSpPr/>
            <p:nvPr/>
          </p:nvSpPr>
          <p:spPr>
            <a:xfrm flipH="1">
              <a:off x="543" y="-38100"/>
              <a:ext cx="2371182" cy="1848247"/>
            </a:xfrm>
            <a:custGeom>
              <a:rect b="b" l="l" r="r" t="t"/>
              <a:pathLst>
                <a:path extrusionOk="0" h="268348" w="454903">
                  <a:moveTo>
                    <a:pt x="12268" y="0"/>
                  </a:moveTo>
                  <a:cubicBezTo>
                    <a:pt x="8417" y="0"/>
                    <a:pt x="4572" y="556"/>
                    <a:pt x="882" y="1719"/>
                  </a:cubicBezTo>
                  <a:lnTo>
                    <a:pt x="1" y="268347"/>
                  </a:lnTo>
                  <a:lnTo>
                    <a:pt x="454903" y="268347"/>
                  </a:lnTo>
                  <a:cubicBezTo>
                    <a:pt x="438829" y="234641"/>
                    <a:pt x="404015" y="210543"/>
                    <a:pt x="366677" y="207268"/>
                  </a:cubicBezTo>
                  <a:cubicBezTo>
                    <a:pt x="354200" y="206173"/>
                    <a:pt x="340353" y="206828"/>
                    <a:pt x="330744" y="198827"/>
                  </a:cubicBezTo>
                  <a:cubicBezTo>
                    <a:pt x="323077" y="192445"/>
                    <a:pt x="320195" y="182146"/>
                    <a:pt x="314921" y="173681"/>
                  </a:cubicBezTo>
                  <a:cubicBezTo>
                    <a:pt x="299955" y="149666"/>
                    <a:pt x="268070" y="143201"/>
                    <a:pt x="239721" y="141463"/>
                  </a:cubicBezTo>
                  <a:cubicBezTo>
                    <a:pt x="223326" y="140451"/>
                    <a:pt x="205324" y="139665"/>
                    <a:pt x="193215" y="128604"/>
                  </a:cubicBezTo>
                  <a:cubicBezTo>
                    <a:pt x="185417" y="121484"/>
                    <a:pt x="181428" y="111197"/>
                    <a:pt x="174915" y="102898"/>
                  </a:cubicBezTo>
                  <a:cubicBezTo>
                    <a:pt x="159616" y="83420"/>
                    <a:pt x="132946" y="77490"/>
                    <a:pt x="108371" y="73978"/>
                  </a:cubicBezTo>
                  <a:cubicBezTo>
                    <a:pt x="92750" y="71752"/>
                    <a:pt x="75570" y="69216"/>
                    <a:pt x="65211" y="57381"/>
                  </a:cubicBezTo>
                  <a:cubicBezTo>
                    <a:pt x="55531" y="46356"/>
                    <a:pt x="54495" y="30139"/>
                    <a:pt x="46459" y="17900"/>
                  </a:cubicBezTo>
                  <a:cubicBezTo>
                    <a:pt x="39092" y="6697"/>
                    <a:pt x="25639" y="0"/>
                    <a:pt x="122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24"/>
            <p:cNvSpPr/>
            <p:nvPr/>
          </p:nvSpPr>
          <p:spPr>
            <a:xfrm>
              <a:off x="2305050" y="-38100"/>
              <a:ext cx="6839100" cy="51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24"/>
            <p:cNvSpPr/>
            <p:nvPr/>
          </p:nvSpPr>
          <p:spPr>
            <a:xfrm>
              <a:off x="250" y="1810000"/>
              <a:ext cx="5695800" cy="33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39" name="Google Shape;5339;p24"/>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340" name="Google Shape;5340;p24"/>
          <p:cNvSpPr txBox="1"/>
          <p:nvPr>
            <p:ph idx="2" type="title"/>
          </p:nvPr>
        </p:nvSpPr>
        <p:spPr>
          <a:xfrm>
            <a:off x="720094" y="1639525"/>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341" name="Google Shape;5341;p24"/>
          <p:cNvSpPr txBox="1"/>
          <p:nvPr>
            <p:ph idx="1" type="subTitle"/>
          </p:nvPr>
        </p:nvSpPr>
        <p:spPr>
          <a:xfrm>
            <a:off x="720094" y="2212228"/>
            <a:ext cx="2336400" cy="6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42" name="Google Shape;5342;p24"/>
          <p:cNvSpPr txBox="1"/>
          <p:nvPr>
            <p:ph idx="3" type="title"/>
          </p:nvPr>
        </p:nvSpPr>
        <p:spPr>
          <a:xfrm>
            <a:off x="3403825" y="1639525"/>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343" name="Google Shape;5343;p24"/>
          <p:cNvSpPr txBox="1"/>
          <p:nvPr>
            <p:ph idx="4" type="subTitle"/>
          </p:nvPr>
        </p:nvSpPr>
        <p:spPr>
          <a:xfrm>
            <a:off x="3403825" y="2212228"/>
            <a:ext cx="2336400" cy="6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44" name="Google Shape;5344;p24"/>
          <p:cNvSpPr txBox="1"/>
          <p:nvPr>
            <p:ph idx="5" type="title"/>
          </p:nvPr>
        </p:nvSpPr>
        <p:spPr>
          <a:xfrm>
            <a:off x="6087556" y="1639525"/>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345" name="Google Shape;5345;p24"/>
          <p:cNvSpPr txBox="1"/>
          <p:nvPr>
            <p:ph idx="6" type="subTitle"/>
          </p:nvPr>
        </p:nvSpPr>
        <p:spPr>
          <a:xfrm>
            <a:off x="6087556" y="2212228"/>
            <a:ext cx="2336400" cy="6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46" name="Google Shape;5346;p24"/>
          <p:cNvSpPr txBox="1"/>
          <p:nvPr>
            <p:ph idx="7" type="title"/>
          </p:nvPr>
        </p:nvSpPr>
        <p:spPr>
          <a:xfrm>
            <a:off x="720094" y="3429900"/>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347" name="Google Shape;5347;p24"/>
          <p:cNvSpPr txBox="1"/>
          <p:nvPr>
            <p:ph idx="8" type="subTitle"/>
          </p:nvPr>
        </p:nvSpPr>
        <p:spPr>
          <a:xfrm>
            <a:off x="720094" y="4002603"/>
            <a:ext cx="2336400" cy="6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48" name="Google Shape;5348;p24"/>
          <p:cNvSpPr txBox="1"/>
          <p:nvPr>
            <p:ph idx="9" type="title"/>
          </p:nvPr>
        </p:nvSpPr>
        <p:spPr>
          <a:xfrm>
            <a:off x="3403825" y="3429900"/>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349" name="Google Shape;5349;p24"/>
          <p:cNvSpPr txBox="1"/>
          <p:nvPr>
            <p:ph idx="13" type="subTitle"/>
          </p:nvPr>
        </p:nvSpPr>
        <p:spPr>
          <a:xfrm>
            <a:off x="3403825" y="4002603"/>
            <a:ext cx="2336400" cy="6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50" name="Google Shape;5350;p24"/>
          <p:cNvSpPr txBox="1"/>
          <p:nvPr>
            <p:ph idx="14" type="title"/>
          </p:nvPr>
        </p:nvSpPr>
        <p:spPr>
          <a:xfrm>
            <a:off x="6087556" y="3429900"/>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351" name="Google Shape;5351;p24"/>
          <p:cNvSpPr txBox="1"/>
          <p:nvPr>
            <p:ph idx="15" type="subTitle"/>
          </p:nvPr>
        </p:nvSpPr>
        <p:spPr>
          <a:xfrm>
            <a:off x="6087556" y="4002603"/>
            <a:ext cx="2336400" cy="6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352" name="Google Shape;5352;p24"/>
          <p:cNvGrpSpPr/>
          <p:nvPr/>
        </p:nvGrpSpPr>
        <p:grpSpPr>
          <a:xfrm flipH="1" rot="-9108870">
            <a:off x="7124016" y="312017"/>
            <a:ext cx="346311" cy="304609"/>
            <a:chOff x="1154850" y="1916575"/>
            <a:chExt cx="1658950" cy="1369100"/>
          </a:xfrm>
        </p:grpSpPr>
        <p:sp>
          <p:nvSpPr>
            <p:cNvPr id="5353" name="Google Shape;5353;p24"/>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24"/>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5" name="Google Shape;5355;p24"/>
          <p:cNvGrpSpPr/>
          <p:nvPr/>
        </p:nvGrpSpPr>
        <p:grpSpPr>
          <a:xfrm flipH="1" rot="5177761">
            <a:off x="8746866" y="1832616"/>
            <a:ext cx="250492" cy="186310"/>
            <a:chOff x="4968050" y="4573150"/>
            <a:chExt cx="1315625" cy="1082200"/>
          </a:xfrm>
        </p:grpSpPr>
        <p:grpSp>
          <p:nvGrpSpPr>
            <p:cNvPr id="5356" name="Google Shape;5356;p24"/>
            <p:cNvGrpSpPr/>
            <p:nvPr/>
          </p:nvGrpSpPr>
          <p:grpSpPr>
            <a:xfrm>
              <a:off x="4968050" y="4573150"/>
              <a:ext cx="1315625" cy="1082200"/>
              <a:chOff x="4968050" y="4573150"/>
              <a:chExt cx="1315625" cy="1082200"/>
            </a:xfrm>
          </p:grpSpPr>
          <p:sp>
            <p:nvSpPr>
              <p:cNvPr id="5357" name="Google Shape;5357;p2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2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59" name="Google Shape;5359;p2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0" name="Google Shape;5360;p24"/>
          <p:cNvGrpSpPr/>
          <p:nvPr/>
        </p:nvGrpSpPr>
        <p:grpSpPr>
          <a:xfrm rot="4860752">
            <a:off x="6074572" y="-1280392"/>
            <a:ext cx="2260948" cy="1801904"/>
            <a:chOff x="498250" y="211450"/>
            <a:chExt cx="6626675" cy="5281250"/>
          </a:xfrm>
        </p:grpSpPr>
        <p:sp>
          <p:nvSpPr>
            <p:cNvPr id="5361" name="Google Shape;5361;p24"/>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24"/>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24"/>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24"/>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24"/>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24"/>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24"/>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24"/>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24"/>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24"/>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24"/>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24"/>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24"/>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24"/>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24"/>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24"/>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24"/>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24"/>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24"/>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24"/>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24"/>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24"/>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3" name="Google Shape;5383;p24"/>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4" name="Google Shape;5384;p24"/>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24"/>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24"/>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24"/>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24"/>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24"/>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24"/>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1" name="Google Shape;5391;p24"/>
          <p:cNvGrpSpPr/>
          <p:nvPr/>
        </p:nvGrpSpPr>
        <p:grpSpPr>
          <a:xfrm rot="-2208161">
            <a:off x="8025671" y="619726"/>
            <a:ext cx="806231" cy="754348"/>
            <a:chOff x="857425" y="178550"/>
            <a:chExt cx="5911650" cy="5313800"/>
          </a:xfrm>
        </p:grpSpPr>
        <p:sp>
          <p:nvSpPr>
            <p:cNvPr id="5392" name="Google Shape;5392;p24"/>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24"/>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24"/>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24"/>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24"/>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24"/>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24"/>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24"/>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24"/>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24"/>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24"/>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24"/>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24"/>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24"/>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24"/>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24"/>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24"/>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24"/>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24"/>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24"/>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24"/>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24"/>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24"/>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24"/>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24"/>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24"/>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24"/>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24"/>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24"/>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24"/>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24"/>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24"/>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24"/>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24"/>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24"/>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24"/>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24"/>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24"/>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24"/>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24"/>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24"/>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24"/>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24"/>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24"/>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24"/>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7" name="Google Shape;5437;p24"/>
          <p:cNvGrpSpPr/>
          <p:nvPr/>
        </p:nvGrpSpPr>
        <p:grpSpPr>
          <a:xfrm rot="-5175895">
            <a:off x="1157392" y="117266"/>
            <a:ext cx="177724" cy="132204"/>
            <a:chOff x="4968050" y="4573150"/>
            <a:chExt cx="1315625" cy="1082200"/>
          </a:xfrm>
        </p:grpSpPr>
        <p:grpSp>
          <p:nvGrpSpPr>
            <p:cNvPr id="5438" name="Google Shape;5438;p24"/>
            <p:cNvGrpSpPr/>
            <p:nvPr/>
          </p:nvGrpSpPr>
          <p:grpSpPr>
            <a:xfrm>
              <a:off x="4968050" y="4573150"/>
              <a:ext cx="1315625" cy="1082200"/>
              <a:chOff x="4968050" y="4573150"/>
              <a:chExt cx="1315625" cy="1082200"/>
            </a:xfrm>
          </p:grpSpPr>
          <p:sp>
            <p:nvSpPr>
              <p:cNvPr id="5439" name="Google Shape;5439;p2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2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41" name="Google Shape;5441;p2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2" name="Google Shape;5442;p24"/>
          <p:cNvGrpSpPr/>
          <p:nvPr/>
        </p:nvGrpSpPr>
        <p:grpSpPr>
          <a:xfrm flipH="1" rot="5175895">
            <a:off x="136031" y="1307529"/>
            <a:ext cx="177724" cy="132204"/>
            <a:chOff x="4968050" y="4573150"/>
            <a:chExt cx="1315625" cy="1082200"/>
          </a:xfrm>
        </p:grpSpPr>
        <p:grpSp>
          <p:nvGrpSpPr>
            <p:cNvPr id="5443" name="Google Shape;5443;p24"/>
            <p:cNvGrpSpPr/>
            <p:nvPr/>
          </p:nvGrpSpPr>
          <p:grpSpPr>
            <a:xfrm>
              <a:off x="4968050" y="4573150"/>
              <a:ext cx="1315625" cy="1082200"/>
              <a:chOff x="4968050" y="4573150"/>
              <a:chExt cx="1315625" cy="1082200"/>
            </a:xfrm>
          </p:grpSpPr>
          <p:sp>
            <p:nvSpPr>
              <p:cNvPr id="5444" name="Google Shape;5444;p2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2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46" name="Google Shape;5446;p2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7" name="Google Shape;5447;p24"/>
          <p:cNvGrpSpPr/>
          <p:nvPr/>
        </p:nvGrpSpPr>
        <p:grpSpPr>
          <a:xfrm rot="9108870">
            <a:off x="51534" y="1936992"/>
            <a:ext cx="346311" cy="304609"/>
            <a:chOff x="1154850" y="1916575"/>
            <a:chExt cx="1658950" cy="1369100"/>
          </a:xfrm>
        </p:grpSpPr>
        <p:sp>
          <p:nvSpPr>
            <p:cNvPr id="5448" name="Google Shape;5448;p24"/>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24"/>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50" name="Google Shape;5450;p24"/>
          <p:cNvGrpSpPr/>
          <p:nvPr/>
        </p:nvGrpSpPr>
        <p:grpSpPr>
          <a:xfrm rot="-5178762">
            <a:off x="8783071" y="374984"/>
            <a:ext cx="177978" cy="132305"/>
            <a:chOff x="4968050" y="4573150"/>
            <a:chExt cx="1315625" cy="1082200"/>
          </a:xfrm>
        </p:grpSpPr>
        <p:grpSp>
          <p:nvGrpSpPr>
            <p:cNvPr id="5451" name="Google Shape;5451;p24"/>
            <p:cNvGrpSpPr/>
            <p:nvPr/>
          </p:nvGrpSpPr>
          <p:grpSpPr>
            <a:xfrm>
              <a:off x="4968050" y="4573150"/>
              <a:ext cx="1315625" cy="1082200"/>
              <a:chOff x="4968050" y="4573150"/>
              <a:chExt cx="1315625" cy="1082200"/>
            </a:xfrm>
          </p:grpSpPr>
          <p:sp>
            <p:nvSpPr>
              <p:cNvPr id="5452" name="Google Shape;5452;p2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2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4" name="Google Shape;5454;p2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_1_1_1_1_1">
    <p:spTree>
      <p:nvGrpSpPr>
        <p:cNvPr id="5455" name="Shape 5455"/>
        <p:cNvGrpSpPr/>
        <p:nvPr/>
      </p:nvGrpSpPr>
      <p:grpSpPr>
        <a:xfrm>
          <a:off x="0" y="0"/>
          <a:ext cx="0" cy="0"/>
          <a:chOff x="0" y="0"/>
          <a:chExt cx="0" cy="0"/>
        </a:xfrm>
      </p:grpSpPr>
      <p:sp>
        <p:nvSpPr>
          <p:cNvPr id="5456" name="Google Shape;5456;p25"/>
          <p:cNvSpPr/>
          <p:nvPr/>
        </p:nvSpPr>
        <p:spPr>
          <a:xfrm>
            <a:off x="-238050" y="-28637"/>
            <a:ext cx="9620091" cy="5200767"/>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25"/>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458" name="Google Shape;5458;p25"/>
          <p:cNvGrpSpPr/>
          <p:nvPr/>
        </p:nvGrpSpPr>
        <p:grpSpPr>
          <a:xfrm>
            <a:off x="7270228" y="3947492"/>
            <a:ext cx="757611" cy="921948"/>
            <a:chOff x="1260150" y="-357200"/>
            <a:chExt cx="4971200" cy="6041600"/>
          </a:xfrm>
        </p:grpSpPr>
        <p:sp>
          <p:nvSpPr>
            <p:cNvPr id="5459" name="Google Shape;5459;p25"/>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25"/>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25"/>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25"/>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25"/>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25"/>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25"/>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25"/>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25"/>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25"/>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25"/>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25"/>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25"/>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25"/>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25"/>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25"/>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25"/>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25"/>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25"/>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25"/>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25"/>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25"/>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25"/>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25"/>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25"/>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25"/>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25"/>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25"/>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25"/>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25"/>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25"/>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25"/>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25"/>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25"/>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25"/>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25"/>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25"/>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25"/>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25"/>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25"/>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9" name="Google Shape;5499;p25"/>
          <p:cNvGrpSpPr/>
          <p:nvPr/>
        </p:nvGrpSpPr>
        <p:grpSpPr>
          <a:xfrm flipH="1" rot="-2343">
            <a:off x="-14409" y="906279"/>
            <a:ext cx="486902" cy="401968"/>
            <a:chOff x="1154850" y="1916575"/>
            <a:chExt cx="1658950" cy="1369100"/>
          </a:xfrm>
        </p:grpSpPr>
        <p:sp>
          <p:nvSpPr>
            <p:cNvPr id="5500" name="Google Shape;5500;p2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2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2" name="Google Shape;5502;p25"/>
          <p:cNvGrpSpPr/>
          <p:nvPr/>
        </p:nvGrpSpPr>
        <p:grpSpPr>
          <a:xfrm flipH="1" rot="-3300304">
            <a:off x="7089860" y="4701288"/>
            <a:ext cx="211508" cy="216341"/>
            <a:chOff x="4968050" y="4573150"/>
            <a:chExt cx="1315625" cy="1082200"/>
          </a:xfrm>
        </p:grpSpPr>
        <p:grpSp>
          <p:nvGrpSpPr>
            <p:cNvPr id="5503" name="Google Shape;5503;p25"/>
            <p:cNvGrpSpPr/>
            <p:nvPr/>
          </p:nvGrpSpPr>
          <p:grpSpPr>
            <a:xfrm>
              <a:off x="4968050" y="4573150"/>
              <a:ext cx="1315625" cy="1082200"/>
              <a:chOff x="4968050" y="4573150"/>
              <a:chExt cx="1315625" cy="1082200"/>
            </a:xfrm>
          </p:grpSpPr>
          <p:sp>
            <p:nvSpPr>
              <p:cNvPr id="5504" name="Google Shape;5504;p2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2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06" name="Google Shape;5506;p2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7" name="Google Shape;5507;p25"/>
          <p:cNvGrpSpPr/>
          <p:nvPr/>
        </p:nvGrpSpPr>
        <p:grpSpPr>
          <a:xfrm rot="-1096339">
            <a:off x="27005" y="1659213"/>
            <a:ext cx="258737" cy="213531"/>
            <a:chOff x="1154850" y="1916575"/>
            <a:chExt cx="1658950" cy="1369100"/>
          </a:xfrm>
        </p:grpSpPr>
        <p:sp>
          <p:nvSpPr>
            <p:cNvPr id="5508" name="Google Shape;5508;p2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2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0" name="Google Shape;5510;p25"/>
          <p:cNvGrpSpPr/>
          <p:nvPr/>
        </p:nvGrpSpPr>
        <p:grpSpPr>
          <a:xfrm rot="-3304495">
            <a:off x="400748" y="21443"/>
            <a:ext cx="1006802" cy="805465"/>
            <a:chOff x="152425" y="47525"/>
            <a:chExt cx="7178075" cy="5742625"/>
          </a:xfrm>
        </p:grpSpPr>
        <p:sp>
          <p:nvSpPr>
            <p:cNvPr id="5511" name="Google Shape;5511;p25"/>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25"/>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25"/>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25"/>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25"/>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25"/>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25"/>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25"/>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25"/>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25"/>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25"/>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25"/>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25"/>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25"/>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25"/>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25"/>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25"/>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25"/>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25"/>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25"/>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25"/>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25"/>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25"/>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25"/>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25"/>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25"/>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25"/>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25"/>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25"/>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25"/>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25"/>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25"/>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25"/>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25"/>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5" name="Google Shape;5545;p25"/>
          <p:cNvGrpSpPr/>
          <p:nvPr/>
        </p:nvGrpSpPr>
        <p:grpSpPr>
          <a:xfrm flipH="1" rot="9058572">
            <a:off x="1617245" y="325348"/>
            <a:ext cx="213950" cy="197254"/>
            <a:chOff x="4968050" y="4573150"/>
            <a:chExt cx="1315625" cy="1082200"/>
          </a:xfrm>
        </p:grpSpPr>
        <p:grpSp>
          <p:nvGrpSpPr>
            <p:cNvPr id="5546" name="Google Shape;5546;p25"/>
            <p:cNvGrpSpPr/>
            <p:nvPr/>
          </p:nvGrpSpPr>
          <p:grpSpPr>
            <a:xfrm>
              <a:off x="4968050" y="4573150"/>
              <a:ext cx="1315625" cy="1082200"/>
              <a:chOff x="4968050" y="4573150"/>
              <a:chExt cx="1315625" cy="1082200"/>
            </a:xfrm>
          </p:grpSpPr>
          <p:sp>
            <p:nvSpPr>
              <p:cNvPr id="5547" name="Google Shape;5547;p2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2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49" name="Google Shape;5549;p2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0" name="Google Shape;5550;p25"/>
          <p:cNvGrpSpPr/>
          <p:nvPr/>
        </p:nvGrpSpPr>
        <p:grpSpPr>
          <a:xfrm flipH="1" rot="6855494">
            <a:off x="8764343" y="3458308"/>
            <a:ext cx="157869" cy="161439"/>
            <a:chOff x="4968050" y="4573150"/>
            <a:chExt cx="1315625" cy="1082200"/>
          </a:xfrm>
        </p:grpSpPr>
        <p:grpSp>
          <p:nvGrpSpPr>
            <p:cNvPr id="5551" name="Google Shape;5551;p25"/>
            <p:cNvGrpSpPr/>
            <p:nvPr/>
          </p:nvGrpSpPr>
          <p:grpSpPr>
            <a:xfrm>
              <a:off x="4968050" y="4573150"/>
              <a:ext cx="1315625" cy="1082200"/>
              <a:chOff x="4968050" y="4573150"/>
              <a:chExt cx="1315625" cy="1082200"/>
            </a:xfrm>
          </p:grpSpPr>
          <p:sp>
            <p:nvSpPr>
              <p:cNvPr id="5552" name="Google Shape;5552;p2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2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4" name="Google Shape;5554;p2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5" name="Google Shape;5555;p25"/>
          <p:cNvGrpSpPr/>
          <p:nvPr/>
        </p:nvGrpSpPr>
        <p:grpSpPr>
          <a:xfrm rot="138657">
            <a:off x="8092233" y="3892368"/>
            <a:ext cx="864987" cy="777510"/>
            <a:chOff x="857425" y="178550"/>
            <a:chExt cx="5911650" cy="5313800"/>
          </a:xfrm>
        </p:grpSpPr>
        <p:sp>
          <p:nvSpPr>
            <p:cNvPr id="5556" name="Google Shape;5556;p25"/>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25"/>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25"/>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25"/>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25"/>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25"/>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25"/>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25"/>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25"/>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25"/>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25"/>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25"/>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25"/>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25"/>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25"/>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25"/>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25"/>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25"/>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25"/>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25"/>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25"/>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25"/>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25"/>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25"/>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25"/>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25"/>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25"/>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25"/>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25"/>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25"/>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25"/>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25"/>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25"/>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25"/>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25"/>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25"/>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5592" name="Shape 5592"/>
        <p:cNvGrpSpPr/>
        <p:nvPr/>
      </p:nvGrpSpPr>
      <p:grpSpPr>
        <a:xfrm>
          <a:off x="0" y="0"/>
          <a:ext cx="0" cy="0"/>
          <a:chOff x="0" y="0"/>
          <a:chExt cx="0" cy="0"/>
        </a:xfrm>
      </p:grpSpPr>
      <p:grpSp>
        <p:nvGrpSpPr>
          <p:cNvPr id="5593" name="Google Shape;5593;p26"/>
          <p:cNvGrpSpPr/>
          <p:nvPr/>
        </p:nvGrpSpPr>
        <p:grpSpPr>
          <a:xfrm flipH="1">
            <a:off x="250" y="-38100"/>
            <a:ext cx="9143900" cy="5181700"/>
            <a:chOff x="250" y="-38100"/>
            <a:chExt cx="9143900" cy="5181700"/>
          </a:xfrm>
        </p:grpSpPr>
        <p:sp>
          <p:nvSpPr>
            <p:cNvPr id="5594" name="Google Shape;5594;p26"/>
            <p:cNvSpPr/>
            <p:nvPr/>
          </p:nvSpPr>
          <p:spPr>
            <a:xfrm flipH="1">
              <a:off x="543" y="-38100"/>
              <a:ext cx="2371182" cy="1848247"/>
            </a:xfrm>
            <a:custGeom>
              <a:rect b="b" l="l" r="r" t="t"/>
              <a:pathLst>
                <a:path extrusionOk="0" h="268348" w="454903">
                  <a:moveTo>
                    <a:pt x="12268" y="0"/>
                  </a:moveTo>
                  <a:cubicBezTo>
                    <a:pt x="8417" y="0"/>
                    <a:pt x="4572" y="556"/>
                    <a:pt x="882" y="1719"/>
                  </a:cubicBezTo>
                  <a:lnTo>
                    <a:pt x="1" y="268347"/>
                  </a:lnTo>
                  <a:lnTo>
                    <a:pt x="454903" y="268347"/>
                  </a:lnTo>
                  <a:cubicBezTo>
                    <a:pt x="438829" y="234641"/>
                    <a:pt x="404015" y="210543"/>
                    <a:pt x="366677" y="207268"/>
                  </a:cubicBezTo>
                  <a:cubicBezTo>
                    <a:pt x="354200" y="206173"/>
                    <a:pt x="340353" y="206828"/>
                    <a:pt x="330744" y="198827"/>
                  </a:cubicBezTo>
                  <a:cubicBezTo>
                    <a:pt x="323077" y="192445"/>
                    <a:pt x="320195" y="182146"/>
                    <a:pt x="314921" y="173681"/>
                  </a:cubicBezTo>
                  <a:cubicBezTo>
                    <a:pt x="299955" y="149666"/>
                    <a:pt x="268070" y="143201"/>
                    <a:pt x="239721" y="141463"/>
                  </a:cubicBezTo>
                  <a:cubicBezTo>
                    <a:pt x="223326" y="140451"/>
                    <a:pt x="205324" y="139665"/>
                    <a:pt x="193215" y="128604"/>
                  </a:cubicBezTo>
                  <a:cubicBezTo>
                    <a:pt x="185417" y="121484"/>
                    <a:pt x="181428" y="111197"/>
                    <a:pt x="174915" y="102898"/>
                  </a:cubicBezTo>
                  <a:cubicBezTo>
                    <a:pt x="159616" y="83420"/>
                    <a:pt x="132946" y="77490"/>
                    <a:pt x="108371" y="73978"/>
                  </a:cubicBezTo>
                  <a:cubicBezTo>
                    <a:pt x="92750" y="71752"/>
                    <a:pt x="75570" y="69216"/>
                    <a:pt x="65211" y="57381"/>
                  </a:cubicBezTo>
                  <a:cubicBezTo>
                    <a:pt x="55531" y="46356"/>
                    <a:pt x="54495" y="30139"/>
                    <a:pt x="46459" y="17900"/>
                  </a:cubicBezTo>
                  <a:cubicBezTo>
                    <a:pt x="39092" y="6697"/>
                    <a:pt x="25639" y="0"/>
                    <a:pt x="122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26"/>
            <p:cNvSpPr/>
            <p:nvPr/>
          </p:nvSpPr>
          <p:spPr>
            <a:xfrm>
              <a:off x="2305050" y="-38100"/>
              <a:ext cx="6839100" cy="51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26"/>
            <p:cNvSpPr/>
            <p:nvPr/>
          </p:nvSpPr>
          <p:spPr>
            <a:xfrm>
              <a:off x="250" y="1810000"/>
              <a:ext cx="5695800" cy="33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97" name="Google Shape;5597;p26"/>
          <p:cNvSpPr txBox="1"/>
          <p:nvPr>
            <p:ph type="title"/>
          </p:nvPr>
        </p:nvSpPr>
        <p:spPr>
          <a:xfrm>
            <a:off x="1353550" y="2271900"/>
            <a:ext cx="1782600" cy="40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98" name="Google Shape;5598;p26"/>
          <p:cNvSpPr txBox="1"/>
          <p:nvPr>
            <p:ph idx="1" type="subTitle"/>
          </p:nvPr>
        </p:nvSpPr>
        <p:spPr>
          <a:xfrm>
            <a:off x="1238950" y="2736425"/>
            <a:ext cx="2011800" cy="786300"/>
          </a:xfrm>
          <a:prstGeom prst="rect">
            <a:avLst/>
          </a:prstGeom>
          <a:noFill/>
          <a:ln>
            <a:noFill/>
          </a:ln>
        </p:spPr>
        <p:txBody>
          <a:bodyPr anchorCtr="0" anchor="ctr" bIns="91425" lIns="91425" spcFirstLastPara="1" rIns="91425" wrap="square" tIns="91425">
            <a:noAutofit/>
          </a:bodyPr>
          <a:lstStyle>
            <a:lvl1pPr lvl="0" marR="466725" algn="ctr">
              <a:lnSpc>
                <a:spcPct val="100000"/>
              </a:lnSpc>
              <a:spcBef>
                <a:spcPts val="0"/>
              </a:spcBef>
              <a:spcAft>
                <a:spcPts val="0"/>
              </a:spcAft>
              <a:buSzPts val="1400"/>
              <a:buChar char="●"/>
              <a:defRPr>
                <a:solidFill>
                  <a:schemeClr val="dk1"/>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5599" name="Google Shape;5599;p26"/>
          <p:cNvSpPr txBox="1"/>
          <p:nvPr>
            <p:ph idx="2" type="title"/>
          </p:nvPr>
        </p:nvSpPr>
        <p:spPr>
          <a:xfrm>
            <a:off x="3680700" y="2271900"/>
            <a:ext cx="1782600" cy="40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600" name="Google Shape;5600;p26"/>
          <p:cNvSpPr txBox="1"/>
          <p:nvPr>
            <p:ph idx="3" type="subTitle"/>
          </p:nvPr>
        </p:nvSpPr>
        <p:spPr>
          <a:xfrm>
            <a:off x="3566100" y="2774513"/>
            <a:ext cx="2011800" cy="786300"/>
          </a:xfrm>
          <a:prstGeom prst="rect">
            <a:avLst/>
          </a:prstGeom>
          <a:noFill/>
          <a:ln>
            <a:noFill/>
          </a:ln>
        </p:spPr>
        <p:txBody>
          <a:bodyPr anchorCtr="0" anchor="ctr" bIns="91425" lIns="91425" spcFirstLastPara="1" rIns="91425" wrap="square" tIns="91425">
            <a:noAutofit/>
          </a:bodyPr>
          <a:lstStyle>
            <a:lvl1pPr lvl="0" marR="466725" algn="ctr">
              <a:lnSpc>
                <a:spcPct val="100000"/>
              </a:lnSpc>
              <a:spcBef>
                <a:spcPts val="0"/>
              </a:spcBef>
              <a:spcAft>
                <a:spcPts val="0"/>
              </a:spcAft>
              <a:buSzPts val="1400"/>
              <a:buChar char="●"/>
              <a:defRPr>
                <a:solidFill>
                  <a:schemeClr val="dk1"/>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5601" name="Google Shape;5601;p26"/>
          <p:cNvSpPr txBox="1"/>
          <p:nvPr>
            <p:ph idx="4" type="title"/>
          </p:nvPr>
        </p:nvSpPr>
        <p:spPr>
          <a:xfrm>
            <a:off x="6007850" y="2271900"/>
            <a:ext cx="1782600" cy="40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602" name="Google Shape;5602;p26"/>
          <p:cNvSpPr txBox="1"/>
          <p:nvPr>
            <p:ph idx="5" type="subTitle"/>
          </p:nvPr>
        </p:nvSpPr>
        <p:spPr>
          <a:xfrm>
            <a:off x="5893250" y="2774513"/>
            <a:ext cx="2011800" cy="786300"/>
          </a:xfrm>
          <a:prstGeom prst="rect">
            <a:avLst/>
          </a:prstGeom>
          <a:noFill/>
          <a:ln>
            <a:noFill/>
          </a:ln>
        </p:spPr>
        <p:txBody>
          <a:bodyPr anchorCtr="0" anchor="ctr" bIns="91425" lIns="91425" spcFirstLastPara="1" rIns="91425" wrap="square" tIns="91425">
            <a:noAutofit/>
          </a:bodyPr>
          <a:lstStyle>
            <a:lvl1pPr lvl="0" marR="466725" algn="ctr">
              <a:lnSpc>
                <a:spcPct val="100000"/>
              </a:lnSpc>
              <a:spcBef>
                <a:spcPts val="0"/>
              </a:spcBef>
              <a:spcAft>
                <a:spcPts val="0"/>
              </a:spcAft>
              <a:buSzPts val="1400"/>
              <a:buChar char="●"/>
              <a:defRPr>
                <a:solidFill>
                  <a:schemeClr val="dk1"/>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5603" name="Google Shape;5603;p26"/>
          <p:cNvSpPr txBox="1"/>
          <p:nvPr>
            <p:ph idx="6"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604" name="Google Shape;5604;p26"/>
          <p:cNvGrpSpPr/>
          <p:nvPr/>
        </p:nvGrpSpPr>
        <p:grpSpPr>
          <a:xfrm rot="-1096339">
            <a:off x="268718" y="1390876"/>
            <a:ext cx="258737" cy="213531"/>
            <a:chOff x="1154850" y="1916575"/>
            <a:chExt cx="1658950" cy="1369100"/>
          </a:xfrm>
        </p:grpSpPr>
        <p:sp>
          <p:nvSpPr>
            <p:cNvPr id="5605" name="Google Shape;5605;p26"/>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26"/>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7" name="Google Shape;5607;p26"/>
          <p:cNvGrpSpPr/>
          <p:nvPr/>
        </p:nvGrpSpPr>
        <p:grpSpPr>
          <a:xfrm flipH="1" rot="1096339">
            <a:off x="8031667" y="1100063"/>
            <a:ext cx="258737" cy="213531"/>
            <a:chOff x="1154850" y="1916575"/>
            <a:chExt cx="1658950" cy="1369100"/>
          </a:xfrm>
        </p:grpSpPr>
        <p:sp>
          <p:nvSpPr>
            <p:cNvPr id="5608" name="Google Shape;5608;p26"/>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26"/>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0" name="Google Shape;5610;p26"/>
          <p:cNvGrpSpPr/>
          <p:nvPr/>
        </p:nvGrpSpPr>
        <p:grpSpPr>
          <a:xfrm rot="-3817836">
            <a:off x="8445935" y="1658672"/>
            <a:ext cx="206753" cy="170070"/>
            <a:chOff x="4968050" y="4573150"/>
            <a:chExt cx="1315625" cy="1082200"/>
          </a:xfrm>
        </p:grpSpPr>
        <p:grpSp>
          <p:nvGrpSpPr>
            <p:cNvPr id="5611" name="Google Shape;5611;p26"/>
            <p:cNvGrpSpPr/>
            <p:nvPr/>
          </p:nvGrpSpPr>
          <p:grpSpPr>
            <a:xfrm>
              <a:off x="4968050" y="4573150"/>
              <a:ext cx="1315625" cy="1082200"/>
              <a:chOff x="4968050" y="4573150"/>
              <a:chExt cx="1315625" cy="1082200"/>
            </a:xfrm>
          </p:grpSpPr>
          <p:sp>
            <p:nvSpPr>
              <p:cNvPr id="5612" name="Google Shape;5612;p2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2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14" name="Google Shape;5614;p2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5" name="Google Shape;5615;p26"/>
          <p:cNvGrpSpPr/>
          <p:nvPr/>
        </p:nvGrpSpPr>
        <p:grpSpPr>
          <a:xfrm flipH="1" rot="5153976">
            <a:off x="252756" y="3623733"/>
            <a:ext cx="290708" cy="239129"/>
            <a:chOff x="4968050" y="4573150"/>
            <a:chExt cx="1315625" cy="1082200"/>
          </a:xfrm>
        </p:grpSpPr>
        <p:grpSp>
          <p:nvGrpSpPr>
            <p:cNvPr id="5616" name="Google Shape;5616;p26"/>
            <p:cNvGrpSpPr/>
            <p:nvPr/>
          </p:nvGrpSpPr>
          <p:grpSpPr>
            <a:xfrm>
              <a:off x="4968050" y="4573150"/>
              <a:ext cx="1315625" cy="1082200"/>
              <a:chOff x="4968050" y="4573150"/>
              <a:chExt cx="1315625" cy="1082200"/>
            </a:xfrm>
          </p:grpSpPr>
          <p:sp>
            <p:nvSpPr>
              <p:cNvPr id="5617" name="Google Shape;5617;p2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2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19" name="Google Shape;5619;p2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20" name="Google Shape;5620;p26"/>
          <p:cNvGrpSpPr/>
          <p:nvPr/>
        </p:nvGrpSpPr>
        <p:grpSpPr>
          <a:xfrm>
            <a:off x="327963" y="4199077"/>
            <a:ext cx="910985" cy="818857"/>
            <a:chOff x="857425" y="178550"/>
            <a:chExt cx="5911650" cy="5313800"/>
          </a:xfrm>
        </p:grpSpPr>
        <p:sp>
          <p:nvSpPr>
            <p:cNvPr id="5621" name="Google Shape;5621;p26"/>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26"/>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26"/>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26"/>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26"/>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26"/>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26"/>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26"/>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26"/>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26"/>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26"/>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26"/>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26"/>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26"/>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26"/>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26"/>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26"/>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26"/>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9" name="Google Shape;5639;p26"/>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26"/>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26"/>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26"/>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3" name="Google Shape;5643;p26"/>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26"/>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5" name="Google Shape;5645;p26"/>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26"/>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26"/>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8" name="Google Shape;5648;p26"/>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9" name="Google Shape;5649;p26"/>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26"/>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26"/>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26"/>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26"/>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26"/>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5" name="Google Shape;5655;p26"/>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26"/>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26"/>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26"/>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26"/>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26"/>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26"/>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26"/>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26"/>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26"/>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26"/>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6" name="Google Shape;5666;p26"/>
          <p:cNvGrpSpPr/>
          <p:nvPr/>
        </p:nvGrpSpPr>
        <p:grpSpPr>
          <a:xfrm rot="-5860884">
            <a:off x="549220" y="3165865"/>
            <a:ext cx="206698" cy="170024"/>
            <a:chOff x="4968050" y="4573150"/>
            <a:chExt cx="1315625" cy="1082200"/>
          </a:xfrm>
        </p:grpSpPr>
        <p:grpSp>
          <p:nvGrpSpPr>
            <p:cNvPr id="5667" name="Google Shape;5667;p26"/>
            <p:cNvGrpSpPr/>
            <p:nvPr/>
          </p:nvGrpSpPr>
          <p:grpSpPr>
            <a:xfrm>
              <a:off x="4968050" y="4573150"/>
              <a:ext cx="1315625" cy="1082200"/>
              <a:chOff x="4968050" y="4573150"/>
              <a:chExt cx="1315625" cy="1082200"/>
            </a:xfrm>
          </p:grpSpPr>
          <p:sp>
            <p:nvSpPr>
              <p:cNvPr id="5668" name="Google Shape;5668;p2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2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70" name="Google Shape;5670;p2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1" name="Google Shape;5671;p26"/>
          <p:cNvGrpSpPr/>
          <p:nvPr/>
        </p:nvGrpSpPr>
        <p:grpSpPr>
          <a:xfrm flipH="1" rot="-337629">
            <a:off x="7303188" y="292129"/>
            <a:ext cx="980945" cy="726495"/>
            <a:chOff x="152425" y="47525"/>
            <a:chExt cx="7178075" cy="5742625"/>
          </a:xfrm>
        </p:grpSpPr>
        <p:sp>
          <p:nvSpPr>
            <p:cNvPr id="5672" name="Google Shape;5672;p26"/>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26"/>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26"/>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26"/>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26"/>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26"/>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8" name="Google Shape;5678;p26"/>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9" name="Google Shape;5679;p26"/>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26"/>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26"/>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2" name="Google Shape;5682;p26"/>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3" name="Google Shape;5683;p26"/>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4" name="Google Shape;5684;p26"/>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5" name="Google Shape;5685;p26"/>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6" name="Google Shape;5686;p26"/>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7" name="Google Shape;5687;p26"/>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26"/>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26"/>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26"/>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26"/>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26"/>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26"/>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26"/>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26"/>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26"/>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26"/>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26"/>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26"/>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26"/>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26"/>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26"/>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26"/>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26"/>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26"/>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_1_1">
    <p:spTree>
      <p:nvGrpSpPr>
        <p:cNvPr id="5706" name="Shape 5706"/>
        <p:cNvGrpSpPr/>
        <p:nvPr/>
      </p:nvGrpSpPr>
      <p:grpSpPr>
        <a:xfrm>
          <a:off x="0" y="0"/>
          <a:ext cx="0" cy="0"/>
          <a:chOff x="0" y="0"/>
          <a:chExt cx="0" cy="0"/>
        </a:xfrm>
      </p:grpSpPr>
      <p:sp>
        <p:nvSpPr>
          <p:cNvPr id="5707" name="Google Shape;5707;p27"/>
          <p:cNvSpPr/>
          <p:nvPr/>
        </p:nvSpPr>
        <p:spPr>
          <a:xfrm flipH="1">
            <a:off x="-238050" y="-28637"/>
            <a:ext cx="9620091" cy="5200767"/>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27"/>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709" name="Google Shape;5709;p27"/>
          <p:cNvGrpSpPr/>
          <p:nvPr/>
        </p:nvGrpSpPr>
        <p:grpSpPr>
          <a:xfrm rot="-8648531">
            <a:off x="429683" y="295048"/>
            <a:ext cx="336668" cy="396752"/>
            <a:chOff x="4968050" y="4573150"/>
            <a:chExt cx="1315625" cy="1082200"/>
          </a:xfrm>
        </p:grpSpPr>
        <p:grpSp>
          <p:nvGrpSpPr>
            <p:cNvPr id="5710" name="Google Shape;5710;p27"/>
            <p:cNvGrpSpPr/>
            <p:nvPr/>
          </p:nvGrpSpPr>
          <p:grpSpPr>
            <a:xfrm>
              <a:off x="4968050" y="4573150"/>
              <a:ext cx="1315625" cy="1082200"/>
              <a:chOff x="4968050" y="4573150"/>
              <a:chExt cx="1315625" cy="1082200"/>
            </a:xfrm>
          </p:grpSpPr>
          <p:sp>
            <p:nvSpPr>
              <p:cNvPr id="5711" name="Google Shape;5711;p2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2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3" name="Google Shape;5713;p2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4" name="Google Shape;5714;p27"/>
          <p:cNvGrpSpPr/>
          <p:nvPr/>
        </p:nvGrpSpPr>
        <p:grpSpPr>
          <a:xfrm rot="1076661">
            <a:off x="234516" y="1301403"/>
            <a:ext cx="179776" cy="147879"/>
            <a:chOff x="4968050" y="4573150"/>
            <a:chExt cx="1315625" cy="1082200"/>
          </a:xfrm>
        </p:grpSpPr>
        <p:grpSp>
          <p:nvGrpSpPr>
            <p:cNvPr id="5715" name="Google Shape;5715;p27"/>
            <p:cNvGrpSpPr/>
            <p:nvPr/>
          </p:nvGrpSpPr>
          <p:grpSpPr>
            <a:xfrm>
              <a:off x="4968050" y="4573150"/>
              <a:ext cx="1315625" cy="1082200"/>
              <a:chOff x="4968050" y="4573150"/>
              <a:chExt cx="1315625" cy="1082200"/>
            </a:xfrm>
          </p:grpSpPr>
          <p:sp>
            <p:nvSpPr>
              <p:cNvPr id="5716" name="Google Shape;5716;p2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2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8" name="Google Shape;5718;p2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9" name="Google Shape;5719;p27"/>
          <p:cNvGrpSpPr/>
          <p:nvPr/>
        </p:nvGrpSpPr>
        <p:grpSpPr>
          <a:xfrm rot="-10035632">
            <a:off x="8492372" y="4147332"/>
            <a:ext cx="435580" cy="359609"/>
            <a:chOff x="1154850" y="1916575"/>
            <a:chExt cx="1658950" cy="1369100"/>
          </a:xfrm>
        </p:grpSpPr>
        <p:sp>
          <p:nvSpPr>
            <p:cNvPr id="5720" name="Google Shape;5720;p27"/>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27"/>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2" name="Google Shape;5722;p27"/>
          <p:cNvGrpSpPr/>
          <p:nvPr/>
        </p:nvGrpSpPr>
        <p:grpSpPr>
          <a:xfrm rot="-2601010">
            <a:off x="8725313" y="1376005"/>
            <a:ext cx="206796" cy="170105"/>
            <a:chOff x="4968050" y="4573150"/>
            <a:chExt cx="1315625" cy="1082200"/>
          </a:xfrm>
        </p:grpSpPr>
        <p:grpSp>
          <p:nvGrpSpPr>
            <p:cNvPr id="5723" name="Google Shape;5723;p27"/>
            <p:cNvGrpSpPr/>
            <p:nvPr/>
          </p:nvGrpSpPr>
          <p:grpSpPr>
            <a:xfrm>
              <a:off x="4968050" y="4573150"/>
              <a:ext cx="1315625" cy="1082200"/>
              <a:chOff x="4968050" y="4573150"/>
              <a:chExt cx="1315625" cy="1082200"/>
            </a:xfrm>
          </p:grpSpPr>
          <p:sp>
            <p:nvSpPr>
              <p:cNvPr id="5724" name="Google Shape;5724;p2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5" name="Google Shape;5725;p2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26" name="Google Shape;5726;p2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7" name="Google Shape;5727;p27"/>
          <p:cNvGrpSpPr/>
          <p:nvPr/>
        </p:nvGrpSpPr>
        <p:grpSpPr>
          <a:xfrm flipH="1" rot="-1158191">
            <a:off x="7505781" y="477318"/>
            <a:ext cx="189443" cy="213160"/>
            <a:chOff x="4968050" y="4573150"/>
            <a:chExt cx="1315625" cy="1082200"/>
          </a:xfrm>
        </p:grpSpPr>
        <p:grpSp>
          <p:nvGrpSpPr>
            <p:cNvPr id="5728" name="Google Shape;5728;p27"/>
            <p:cNvGrpSpPr/>
            <p:nvPr/>
          </p:nvGrpSpPr>
          <p:grpSpPr>
            <a:xfrm>
              <a:off x="4968050" y="4573150"/>
              <a:ext cx="1315625" cy="1082200"/>
              <a:chOff x="4968050" y="4573150"/>
              <a:chExt cx="1315625" cy="1082200"/>
            </a:xfrm>
          </p:grpSpPr>
          <p:sp>
            <p:nvSpPr>
              <p:cNvPr id="5729" name="Google Shape;5729;p2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2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31" name="Google Shape;5731;p2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2" name="Google Shape;5732;p27"/>
          <p:cNvGrpSpPr/>
          <p:nvPr/>
        </p:nvGrpSpPr>
        <p:grpSpPr>
          <a:xfrm flipH="1">
            <a:off x="8068582" y="83624"/>
            <a:ext cx="884874" cy="1075405"/>
            <a:chOff x="1260150" y="-357200"/>
            <a:chExt cx="4971200" cy="6041600"/>
          </a:xfrm>
        </p:grpSpPr>
        <p:sp>
          <p:nvSpPr>
            <p:cNvPr id="5733" name="Google Shape;5733;p27"/>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4" name="Google Shape;5734;p27"/>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5" name="Google Shape;5735;p27"/>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27"/>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27"/>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27"/>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9" name="Google Shape;5739;p27"/>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0" name="Google Shape;5740;p27"/>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27"/>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27"/>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27"/>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27"/>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27"/>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27"/>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27"/>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27"/>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27"/>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27"/>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27"/>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27"/>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27"/>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27"/>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27"/>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27"/>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27"/>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27"/>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27"/>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27"/>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27"/>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27"/>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27"/>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27"/>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27"/>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27"/>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27"/>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27"/>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27"/>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0" name="Google Shape;5770;p27"/>
          <p:cNvGrpSpPr/>
          <p:nvPr/>
        </p:nvGrpSpPr>
        <p:grpSpPr>
          <a:xfrm rot="-2845827">
            <a:off x="267835" y="4019741"/>
            <a:ext cx="1196903" cy="957550"/>
            <a:chOff x="152425" y="47525"/>
            <a:chExt cx="7178075" cy="5742625"/>
          </a:xfrm>
        </p:grpSpPr>
        <p:sp>
          <p:nvSpPr>
            <p:cNvPr id="5771" name="Google Shape;5771;p27"/>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27"/>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27"/>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27"/>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27"/>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27"/>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27"/>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27"/>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27"/>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27"/>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27"/>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27"/>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27"/>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27"/>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27"/>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27"/>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27"/>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27"/>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27"/>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27"/>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27"/>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27"/>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27"/>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27"/>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27"/>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27"/>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27"/>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27"/>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27"/>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27"/>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27"/>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27"/>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27"/>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4" name="Google Shape;5804;p27"/>
          <p:cNvGrpSpPr/>
          <p:nvPr/>
        </p:nvGrpSpPr>
        <p:grpSpPr>
          <a:xfrm rot="1076661">
            <a:off x="8000566" y="4720053"/>
            <a:ext cx="179776" cy="147879"/>
            <a:chOff x="4968050" y="4573150"/>
            <a:chExt cx="1315625" cy="1082200"/>
          </a:xfrm>
        </p:grpSpPr>
        <p:grpSp>
          <p:nvGrpSpPr>
            <p:cNvPr id="5805" name="Google Shape;5805;p27"/>
            <p:cNvGrpSpPr/>
            <p:nvPr/>
          </p:nvGrpSpPr>
          <p:grpSpPr>
            <a:xfrm>
              <a:off x="4968050" y="4573150"/>
              <a:ext cx="1315625" cy="1082200"/>
              <a:chOff x="4968050" y="4573150"/>
              <a:chExt cx="1315625" cy="1082200"/>
            </a:xfrm>
          </p:grpSpPr>
          <p:sp>
            <p:nvSpPr>
              <p:cNvPr id="5806" name="Google Shape;5806;p2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2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08" name="Google Shape;5808;p2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9" name="Google Shape;5809;p27"/>
          <p:cNvGrpSpPr/>
          <p:nvPr/>
        </p:nvGrpSpPr>
        <p:grpSpPr>
          <a:xfrm rot="1076815">
            <a:off x="1535647" y="4565049"/>
            <a:ext cx="244223" cy="200891"/>
            <a:chOff x="4968050" y="4573150"/>
            <a:chExt cx="1315625" cy="1082200"/>
          </a:xfrm>
        </p:grpSpPr>
        <p:grpSp>
          <p:nvGrpSpPr>
            <p:cNvPr id="5810" name="Google Shape;5810;p27"/>
            <p:cNvGrpSpPr/>
            <p:nvPr/>
          </p:nvGrpSpPr>
          <p:grpSpPr>
            <a:xfrm>
              <a:off x="4968050" y="4573150"/>
              <a:ext cx="1315625" cy="1082200"/>
              <a:chOff x="4968050" y="4573150"/>
              <a:chExt cx="1315625" cy="1082200"/>
            </a:xfrm>
          </p:grpSpPr>
          <p:sp>
            <p:nvSpPr>
              <p:cNvPr id="5811" name="Google Shape;5811;p2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2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13" name="Google Shape;5813;p2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4_1_1_1_1_1_1_1_1">
    <p:spTree>
      <p:nvGrpSpPr>
        <p:cNvPr id="5814" name="Shape 5814"/>
        <p:cNvGrpSpPr/>
        <p:nvPr/>
      </p:nvGrpSpPr>
      <p:grpSpPr>
        <a:xfrm>
          <a:off x="0" y="0"/>
          <a:ext cx="0" cy="0"/>
          <a:chOff x="0" y="0"/>
          <a:chExt cx="0" cy="0"/>
        </a:xfrm>
      </p:grpSpPr>
      <p:sp>
        <p:nvSpPr>
          <p:cNvPr id="5815" name="Google Shape;5815;p28"/>
          <p:cNvSpPr/>
          <p:nvPr/>
        </p:nvSpPr>
        <p:spPr>
          <a:xfrm flipH="1">
            <a:off x="-238050" y="-28637"/>
            <a:ext cx="9620091" cy="5200767"/>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28"/>
          <p:cNvSpPr/>
          <p:nvPr/>
        </p:nvSpPr>
        <p:spPr>
          <a:xfrm rot="-766048">
            <a:off x="-623174" y="6382783"/>
            <a:ext cx="10196" cy="44457"/>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28"/>
          <p:cNvSpPr/>
          <p:nvPr/>
        </p:nvSpPr>
        <p:spPr>
          <a:xfrm rot="-766048">
            <a:off x="-602062" y="6343592"/>
            <a:ext cx="21085" cy="100000"/>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18" name="Google Shape;5818;p28"/>
          <p:cNvGrpSpPr/>
          <p:nvPr/>
        </p:nvGrpSpPr>
        <p:grpSpPr>
          <a:xfrm rot="-8648512">
            <a:off x="-10284" y="1133390"/>
            <a:ext cx="265245" cy="312588"/>
            <a:chOff x="4968050" y="4573150"/>
            <a:chExt cx="1315625" cy="1082200"/>
          </a:xfrm>
        </p:grpSpPr>
        <p:grpSp>
          <p:nvGrpSpPr>
            <p:cNvPr id="5819" name="Google Shape;5819;p28"/>
            <p:cNvGrpSpPr/>
            <p:nvPr/>
          </p:nvGrpSpPr>
          <p:grpSpPr>
            <a:xfrm>
              <a:off x="4968050" y="4573150"/>
              <a:ext cx="1315625" cy="1082200"/>
              <a:chOff x="4968050" y="4573150"/>
              <a:chExt cx="1315625" cy="1082200"/>
            </a:xfrm>
          </p:grpSpPr>
          <p:sp>
            <p:nvSpPr>
              <p:cNvPr id="5820" name="Google Shape;5820;p2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2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22" name="Google Shape;5822;p2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3" name="Google Shape;5823;p28"/>
          <p:cNvGrpSpPr/>
          <p:nvPr/>
        </p:nvGrpSpPr>
        <p:grpSpPr>
          <a:xfrm rot="1076661">
            <a:off x="733516" y="179053"/>
            <a:ext cx="179776" cy="147879"/>
            <a:chOff x="4968050" y="4573150"/>
            <a:chExt cx="1315625" cy="1082200"/>
          </a:xfrm>
        </p:grpSpPr>
        <p:grpSp>
          <p:nvGrpSpPr>
            <p:cNvPr id="5824" name="Google Shape;5824;p28"/>
            <p:cNvGrpSpPr/>
            <p:nvPr/>
          </p:nvGrpSpPr>
          <p:grpSpPr>
            <a:xfrm>
              <a:off x="4968050" y="4573150"/>
              <a:ext cx="1315625" cy="1082200"/>
              <a:chOff x="4968050" y="4573150"/>
              <a:chExt cx="1315625" cy="1082200"/>
            </a:xfrm>
          </p:grpSpPr>
          <p:sp>
            <p:nvSpPr>
              <p:cNvPr id="5825" name="Google Shape;5825;p2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2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27" name="Google Shape;5827;p2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8" name="Google Shape;5828;p28"/>
          <p:cNvGrpSpPr/>
          <p:nvPr/>
        </p:nvGrpSpPr>
        <p:grpSpPr>
          <a:xfrm rot="-10035632">
            <a:off x="8492372" y="4147332"/>
            <a:ext cx="435580" cy="359609"/>
            <a:chOff x="1154850" y="1916575"/>
            <a:chExt cx="1658950" cy="1369100"/>
          </a:xfrm>
        </p:grpSpPr>
        <p:sp>
          <p:nvSpPr>
            <p:cNvPr id="5829" name="Google Shape;5829;p28"/>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28"/>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1" name="Google Shape;5831;p28"/>
          <p:cNvGrpSpPr/>
          <p:nvPr/>
        </p:nvGrpSpPr>
        <p:grpSpPr>
          <a:xfrm rot="-2601010">
            <a:off x="8725313" y="1376005"/>
            <a:ext cx="206796" cy="170105"/>
            <a:chOff x="4968050" y="4573150"/>
            <a:chExt cx="1315625" cy="1082200"/>
          </a:xfrm>
        </p:grpSpPr>
        <p:grpSp>
          <p:nvGrpSpPr>
            <p:cNvPr id="5832" name="Google Shape;5832;p28"/>
            <p:cNvGrpSpPr/>
            <p:nvPr/>
          </p:nvGrpSpPr>
          <p:grpSpPr>
            <a:xfrm>
              <a:off x="4968050" y="4573150"/>
              <a:ext cx="1315625" cy="1082200"/>
              <a:chOff x="4968050" y="4573150"/>
              <a:chExt cx="1315625" cy="1082200"/>
            </a:xfrm>
          </p:grpSpPr>
          <p:sp>
            <p:nvSpPr>
              <p:cNvPr id="5833" name="Google Shape;5833;p2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2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5" name="Google Shape;5835;p2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6" name="Google Shape;5836;p28"/>
          <p:cNvGrpSpPr/>
          <p:nvPr/>
        </p:nvGrpSpPr>
        <p:grpSpPr>
          <a:xfrm flipH="1" rot="-1158191">
            <a:off x="7505781" y="401118"/>
            <a:ext cx="189443" cy="213160"/>
            <a:chOff x="4968050" y="4573150"/>
            <a:chExt cx="1315625" cy="1082200"/>
          </a:xfrm>
        </p:grpSpPr>
        <p:grpSp>
          <p:nvGrpSpPr>
            <p:cNvPr id="5837" name="Google Shape;5837;p28"/>
            <p:cNvGrpSpPr/>
            <p:nvPr/>
          </p:nvGrpSpPr>
          <p:grpSpPr>
            <a:xfrm>
              <a:off x="4968050" y="4573150"/>
              <a:ext cx="1315625" cy="1082200"/>
              <a:chOff x="4968050" y="4573150"/>
              <a:chExt cx="1315625" cy="1082200"/>
            </a:xfrm>
          </p:grpSpPr>
          <p:sp>
            <p:nvSpPr>
              <p:cNvPr id="5838" name="Google Shape;5838;p2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2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0" name="Google Shape;5840;p2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41" name="Google Shape;5841;p28"/>
          <p:cNvGrpSpPr/>
          <p:nvPr/>
        </p:nvGrpSpPr>
        <p:grpSpPr>
          <a:xfrm flipH="1">
            <a:off x="8078336" y="155496"/>
            <a:ext cx="789427" cy="959406"/>
            <a:chOff x="1260150" y="-357200"/>
            <a:chExt cx="4971200" cy="6041600"/>
          </a:xfrm>
        </p:grpSpPr>
        <p:sp>
          <p:nvSpPr>
            <p:cNvPr id="5842" name="Google Shape;5842;p28"/>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28"/>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28"/>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28"/>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28"/>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28"/>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28"/>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28"/>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28"/>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28"/>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28"/>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28"/>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28"/>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28"/>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28"/>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28"/>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28"/>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28"/>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28"/>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28"/>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28"/>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28"/>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28"/>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28"/>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28"/>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28"/>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28"/>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28"/>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28"/>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28"/>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28"/>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28"/>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28"/>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28"/>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28"/>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28"/>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28"/>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9" name="Google Shape;5879;p28"/>
          <p:cNvGrpSpPr/>
          <p:nvPr/>
        </p:nvGrpSpPr>
        <p:grpSpPr>
          <a:xfrm rot="1076661">
            <a:off x="8000566" y="4720053"/>
            <a:ext cx="179776" cy="147879"/>
            <a:chOff x="4968050" y="4573150"/>
            <a:chExt cx="1315625" cy="1082200"/>
          </a:xfrm>
        </p:grpSpPr>
        <p:grpSp>
          <p:nvGrpSpPr>
            <p:cNvPr id="5880" name="Google Shape;5880;p28"/>
            <p:cNvGrpSpPr/>
            <p:nvPr/>
          </p:nvGrpSpPr>
          <p:grpSpPr>
            <a:xfrm>
              <a:off x="4968050" y="4573150"/>
              <a:ext cx="1315625" cy="1082200"/>
              <a:chOff x="4968050" y="4573150"/>
              <a:chExt cx="1315625" cy="1082200"/>
            </a:xfrm>
          </p:grpSpPr>
          <p:sp>
            <p:nvSpPr>
              <p:cNvPr id="5881" name="Google Shape;5881;p2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2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83" name="Google Shape;5883;p2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84" name="Google Shape;5884;p28"/>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885" name="Google Shape;5885;p28"/>
          <p:cNvGrpSpPr/>
          <p:nvPr/>
        </p:nvGrpSpPr>
        <p:grpSpPr>
          <a:xfrm rot="-3271583">
            <a:off x="-40774" y="315462"/>
            <a:ext cx="671637" cy="537325"/>
            <a:chOff x="152425" y="47525"/>
            <a:chExt cx="7178075" cy="5742625"/>
          </a:xfrm>
        </p:grpSpPr>
        <p:sp>
          <p:nvSpPr>
            <p:cNvPr id="5886" name="Google Shape;5886;p2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2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2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2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2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2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2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2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2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2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2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2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2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2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2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2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2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2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2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2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2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2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2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2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2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2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2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2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2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2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2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2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2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5919" name="Shape 5919"/>
        <p:cNvGrpSpPr/>
        <p:nvPr/>
      </p:nvGrpSpPr>
      <p:grpSpPr>
        <a:xfrm>
          <a:off x="0" y="0"/>
          <a:ext cx="0" cy="0"/>
          <a:chOff x="0" y="0"/>
          <a:chExt cx="0" cy="0"/>
        </a:xfrm>
      </p:grpSpPr>
      <p:grpSp>
        <p:nvGrpSpPr>
          <p:cNvPr id="5920" name="Google Shape;5920;p29"/>
          <p:cNvGrpSpPr/>
          <p:nvPr/>
        </p:nvGrpSpPr>
        <p:grpSpPr>
          <a:xfrm rot="9995544">
            <a:off x="-2142562" y="1823610"/>
            <a:ext cx="3540626" cy="2977473"/>
            <a:chOff x="7236634" y="514776"/>
            <a:chExt cx="3248869" cy="2732122"/>
          </a:xfrm>
        </p:grpSpPr>
        <p:sp>
          <p:nvSpPr>
            <p:cNvPr id="5921" name="Google Shape;5921;p29"/>
            <p:cNvSpPr/>
            <p:nvPr/>
          </p:nvSpPr>
          <p:spPr>
            <a:xfrm flipH="1" rot="-2554074">
              <a:off x="10182381" y="1853084"/>
              <a:ext cx="251704" cy="250072"/>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29"/>
            <p:cNvSpPr/>
            <p:nvPr/>
          </p:nvSpPr>
          <p:spPr>
            <a:xfrm flipH="1" rot="-2554074">
              <a:off x="9903170" y="1819802"/>
              <a:ext cx="284593" cy="290936"/>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29"/>
            <p:cNvSpPr/>
            <p:nvPr/>
          </p:nvSpPr>
          <p:spPr>
            <a:xfrm flipH="1" rot="-2554074">
              <a:off x="7661929" y="910275"/>
              <a:ext cx="1890647" cy="1943651"/>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29"/>
            <p:cNvSpPr/>
            <p:nvPr/>
          </p:nvSpPr>
          <p:spPr>
            <a:xfrm flipH="1" rot="-2554074">
              <a:off x="9962331" y="1792286"/>
              <a:ext cx="201580" cy="252588"/>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29"/>
            <p:cNvSpPr/>
            <p:nvPr/>
          </p:nvSpPr>
          <p:spPr>
            <a:xfrm flipH="1" rot="-2554074">
              <a:off x="10250604" y="1822483"/>
              <a:ext cx="167570" cy="238124"/>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29"/>
            <p:cNvSpPr/>
            <p:nvPr/>
          </p:nvSpPr>
          <p:spPr>
            <a:xfrm flipH="1" rot="-2554074">
              <a:off x="7648871" y="900527"/>
              <a:ext cx="1904292" cy="1960620"/>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29"/>
            <p:cNvSpPr/>
            <p:nvPr/>
          </p:nvSpPr>
          <p:spPr>
            <a:xfrm flipH="1" rot="-2554074">
              <a:off x="9936398" y="1909647"/>
              <a:ext cx="246093" cy="20764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29"/>
            <p:cNvSpPr/>
            <p:nvPr/>
          </p:nvSpPr>
          <p:spPr>
            <a:xfrm flipH="1" rot="-2554074">
              <a:off x="10215232" y="1935743"/>
              <a:ext cx="232067" cy="173099"/>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29"/>
            <p:cNvSpPr/>
            <p:nvPr/>
          </p:nvSpPr>
          <p:spPr>
            <a:xfrm flipH="1" rot="-2554074">
              <a:off x="10130851" y="1921202"/>
              <a:ext cx="10710" cy="47603"/>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29"/>
            <p:cNvSpPr/>
            <p:nvPr/>
          </p:nvSpPr>
          <p:spPr>
            <a:xfrm flipH="1" rot="-2554074">
              <a:off x="10099332" y="1907500"/>
              <a:ext cx="22148" cy="10707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29"/>
            <p:cNvSpPr/>
            <p:nvPr/>
          </p:nvSpPr>
          <p:spPr>
            <a:xfrm flipH="1" rot="-2554074">
              <a:off x="10045942" y="1907497"/>
              <a:ext cx="23985" cy="105346"/>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29"/>
            <p:cNvSpPr/>
            <p:nvPr/>
          </p:nvSpPr>
          <p:spPr>
            <a:xfrm flipH="1" rot="-2554074">
              <a:off x="10002811" y="1922929"/>
              <a:ext cx="23007" cy="89553"/>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29"/>
            <p:cNvSpPr/>
            <p:nvPr/>
          </p:nvSpPr>
          <p:spPr>
            <a:xfrm flipH="1" rot="-2554074">
              <a:off x="9965947" y="1956190"/>
              <a:ext cx="6437" cy="2507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29"/>
            <p:cNvSpPr/>
            <p:nvPr/>
          </p:nvSpPr>
          <p:spPr>
            <a:xfrm flipH="1" rot="-2554074">
              <a:off x="9943110" y="1982687"/>
              <a:ext cx="4838" cy="15073"/>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29"/>
            <p:cNvSpPr/>
            <p:nvPr/>
          </p:nvSpPr>
          <p:spPr>
            <a:xfrm flipH="1" rot="-2554027">
              <a:off x="9930925" y="1995992"/>
              <a:ext cx="1598" cy="670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6" name="Google Shape;5936;p29"/>
          <p:cNvGrpSpPr/>
          <p:nvPr/>
        </p:nvGrpSpPr>
        <p:grpSpPr>
          <a:xfrm rot="-57732">
            <a:off x="7027786" y="293563"/>
            <a:ext cx="3391489" cy="2765906"/>
            <a:chOff x="7185785" y="447918"/>
            <a:chExt cx="3112161" cy="2538102"/>
          </a:xfrm>
        </p:grpSpPr>
        <p:sp>
          <p:nvSpPr>
            <p:cNvPr id="5937" name="Google Shape;5937;p29"/>
            <p:cNvSpPr/>
            <p:nvPr/>
          </p:nvSpPr>
          <p:spPr>
            <a:xfrm flipH="1" rot="-2554074">
              <a:off x="9987356" y="1117247"/>
              <a:ext cx="277602" cy="205672"/>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29"/>
            <p:cNvSpPr/>
            <p:nvPr/>
          </p:nvSpPr>
          <p:spPr>
            <a:xfrm flipH="1" rot="-2554074">
              <a:off x="9717855" y="1183216"/>
              <a:ext cx="307111" cy="236717"/>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29"/>
            <p:cNvSpPr/>
            <p:nvPr/>
          </p:nvSpPr>
          <p:spPr>
            <a:xfrm flipH="1" rot="-2554074">
              <a:off x="7303801" y="1101076"/>
              <a:ext cx="2382659" cy="1231296"/>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0" name="Google Shape;5940;p29"/>
            <p:cNvSpPr/>
            <p:nvPr/>
          </p:nvSpPr>
          <p:spPr>
            <a:xfrm flipH="1" rot="-2554074">
              <a:off x="9743403" y="1169210"/>
              <a:ext cx="257651" cy="185257"/>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29"/>
            <p:cNvSpPr/>
            <p:nvPr/>
          </p:nvSpPr>
          <p:spPr>
            <a:xfrm flipH="1" rot="-2554074">
              <a:off x="10020429" y="1100553"/>
              <a:ext cx="227512" cy="176368"/>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29"/>
            <p:cNvSpPr/>
            <p:nvPr/>
          </p:nvSpPr>
          <p:spPr>
            <a:xfrm flipH="1" rot="-2554074">
              <a:off x="7290985" y="1094599"/>
              <a:ext cx="2396859" cy="124474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29"/>
            <p:cNvSpPr/>
            <p:nvPr/>
          </p:nvSpPr>
          <p:spPr>
            <a:xfrm flipH="1" rot="-2554074">
              <a:off x="9757585" y="1289259"/>
              <a:ext cx="285061" cy="127846"/>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29"/>
            <p:cNvSpPr/>
            <p:nvPr/>
          </p:nvSpPr>
          <p:spPr>
            <a:xfrm flipH="1" rot="-2554074">
              <a:off x="10028283" y="1218317"/>
              <a:ext cx="267186" cy="104936"/>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5" name="Google Shape;5945;p29"/>
            <p:cNvSpPr/>
            <p:nvPr/>
          </p:nvSpPr>
          <p:spPr>
            <a:xfrm flipH="1" rot="-2554074">
              <a:off x="9903014" y="1229160"/>
              <a:ext cx="55701" cy="93554"/>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29"/>
            <p:cNvSpPr/>
            <p:nvPr/>
          </p:nvSpPr>
          <p:spPr>
            <a:xfrm flipH="1" rot="-2554074">
              <a:off x="9852986" y="1246935"/>
              <a:ext cx="56821" cy="91293"/>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29"/>
            <p:cNvSpPr/>
            <p:nvPr/>
          </p:nvSpPr>
          <p:spPr>
            <a:xfrm flipH="1" rot="-2554074">
              <a:off x="9817610" y="1275881"/>
              <a:ext cx="50776" cy="76718"/>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8" name="Google Shape;5948;p29"/>
            <p:cNvSpPr/>
            <p:nvPr/>
          </p:nvSpPr>
          <p:spPr>
            <a:xfrm flipH="1" rot="-2554074">
              <a:off x="9793921" y="1319475"/>
              <a:ext cx="14232" cy="21513"/>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29"/>
            <p:cNvSpPr/>
            <p:nvPr/>
          </p:nvSpPr>
          <p:spPr>
            <a:xfrm flipH="1" rot="-2554074">
              <a:off x="9781258" y="1352193"/>
              <a:ext cx="9481" cy="12602"/>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29"/>
            <p:cNvSpPr/>
            <p:nvPr/>
          </p:nvSpPr>
          <p:spPr>
            <a:xfrm flipH="1" rot="-2554074">
              <a:off x="9774224" y="1368906"/>
              <a:ext cx="3697" cy="5763"/>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51" name="Google Shape;5951;p29"/>
          <p:cNvSpPr/>
          <p:nvPr/>
        </p:nvSpPr>
        <p:spPr>
          <a:xfrm rot="-158695">
            <a:off x="597271" y="774891"/>
            <a:ext cx="7949565" cy="3593700"/>
          </a:xfrm>
          <a:custGeom>
            <a:rect b="b" l="l" r="r" t="t"/>
            <a:pathLst>
              <a:path extrusionOk="0" h="114839" w="219337">
                <a:moveTo>
                  <a:pt x="82315" y="1"/>
                </a:moveTo>
                <a:cubicBezTo>
                  <a:pt x="69467" y="1"/>
                  <a:pt x="56569" y="570"/>
                  <a:pt x="43589" y="1489"/>
                </a:cubicBezTo>
                <a:cubicBezTo>
                  <a:pt x="30373" y="2429"/>
                  <a:pt x="15728" y="4858"/>
                  <a:pt x="7584" y="15776"/>
                </a:cubicBezTo>
                <a:cubicBezTo>
                  <a:pt x="2834" y="22158"/>
                  <a:pt x="1155" y="30445"/>
                  <a:pt x="524" y="38505"/>
                </a:cubicBezTo>
                <a:cubicBezTo>
                  <a:pt x="0" y="45268"/>
                  <a:pt x="191" y="52388"/>
                  <a:pt x="3286" y="58353"/>
                </a:cubicBezTo>
                <a:cubicBezTo>
                  <a:pt x="7275" y="66056"/>
                  <a:pt x="11585" y="70342"/>
                  <a:pt x="20931" y="73831"/>
                </a:cubicBezTo>
                <a:cubicBezTo>
                  <a:pt x="22491" y="74414"/>
                  <a:pt x="24003" y="75129"/>
                  <a:pt x="25456" y="75962"/>
                </a:cubicBezTo>
                <a:cubicBezTo>
                  <a:pt x="27932" y="78034"/>
                  <a:pt x="29182" y="80618"/>
                  <a:pt x="30551" y="82213"/>
                </a:cubicBezTo>
                <a:cubicBezTo>
                  <a:pt x="33195" y="85309"/>
                  <a:pt x="35147" y="89023"/>
                  <a:pt x="37469" y="92405"/>
                </a:cubicBezTo>
                <a:cubicBezTo>
                  <a:pt x="40981" y="97524"/>
                  <a:pt x="45434" y="101965"/>
                  <a:pt x="50709" y="104692"/>
                </a:cubicBezTo>
                <a:cubicBezTo>
                  <a:pt x="54102" y="106454"/>
                  <a:pt x="57781" y="107466"/>
                  <a:pt x="61436" y="108383"/>
                </a:cubicBezTo>
                <a:cubicBezTo>
                  <a:pt x="77331" y="112360"/>
                  <a:pt x="93619" y="114515"/>
                  <a:pt x="110002" y="114812"/>
                </a:cubicBezTo>
                <a:cubicBezTo>
                  <a:pt x="110851" y="114828"/>
                  <a:pt x="111702" y="114839"/>
                  <a:pt x="112553" y="114839"/>
                </a:cubicBezTo>
                <a:cubicBezTo>
                  <a:pt x="114255" y="114839"/>
                  <a:pt x="115959" y="114796"/>
                  <a:pt x="117658" y="114669"/>
                </a:cubicBezTo>
                <a:cubicBezTo>
                  <a:pt x="119578" y="114766"/>
                  <a:pt x="121501" y="114812"/>
                  <a:pt x="123425" y="114812"/>
                </a:cubicBezTo>
                <a:cubicBezTo>
                  <a:pt x="135418" y="114812"/>
                  <a:pt x="147447" y="113028"/>
                  <a:pt x="159246" y="110740"/>
                </a:cubicBezTo>
                <a:cubicBezTo>
                  <a:pt x="165521" y="109526"/>
                  <a:pt x="171688" y="107526"/>
                  <a:pt x="177701" y="105216"/>
                </a:cubicBezTo>
                <a:cubicBezTo>
                  <a:pt x="196060" y="98143"/>
                  <a:pt x="209955" y="81046"/>
                  <a:pt x="216432" y="61734"/>
                </a:cubicBezTo>
                <a:cubicBezTo>
                  <a:pt x="218099" y="56757"/>
                  <a:pt x="219337" y="51483"/>
                  <a:pt x="218706" y="46256"/>
                </a:cubicBezTo>
                <a:cubicBezTo>
                  <a:pt x="217134" y="33326"/>
                  <a:pt x="211919" y="29445"/>
                  <a:pt x="201132" y="22920"/>
                </a:cubicBezTo>
                <a:cubicBezTo>
                  <a:pt x="161398" y="5460"/>
                  <a:pt x="122099" y="1"/>
                  <a:pt x="823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29"/>
          <p:cNvSpPr txBox="1"/>
          <p:nvPr>
            <p:ph type="title"/>
          </p:nvPr>
        </p:nvSpPr>
        <p:spPr>
          <a:xfrm>
            <a:off x="720000" y="2446725"/>
            <a:ext cx="7704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b="1" sz="55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5953" name="Google Shape;5953;p29"/>
          <p:cNvSpPr txBox="1"/>
          <p:nvPr>
            <p:ph idx="2" type="title"/>
          </p:nvPr>
        </p:nvSpPr>
        <p:spPr>
          <a:xfrm>
            <a:off x="2996550" y="1452750"/>
            <a:ext cx="3150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9000"/>
              <a:buNone/>
              <a:defRPr b="1" sz="9000">
                <a:solidFill>
                  <a:schemeClr val="lt1"/>
                </a:solidFill>
              </a:defRPr>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5954" name="Google Shape;5954;p29"/>
          <p:cNvSpPr txBox="1"/>
          <p:nvPr>
            <p:ph idx="1" type="subTitle"/>
          </p:nvPr>
        </p:nvSpPr>
        <p:spPr>
          <a:xfrm>
            <a:off x="2391900" y="3150750"/>
            <a:ext cx="4360200" cy="54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5955" name="Google Shape;5955;p29"/>
          <p:cNvGrpSpPr/>
          <p:nvPr/>
        </p:nvGrpSpPr>
        <p:grpSpPr>
          <a:xfrm flipH="1">
            <a:off x="3432749" y="-65540"/>
            <a:ext cx="862006" cy="1047613"/>
            <a:chOff x="1260150" y="-357200"/>
            <a:chExt cx="4971200" cy="6041600"/>
          </a:xfrm>
        </p:grpSpPr>
        <p:sp>
          <p:nvSpPr>
            <p:cNvPr id="5956" name="Google Shape;5956;p29"/>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29"/>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29"/>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29"/>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29"/>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29"/>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29"/>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29"/>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29"/>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29"/>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29"/>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29"/>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29"/>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29"/>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29"/>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29"/>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29"/>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29"/>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29"/>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29"/>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29"/>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29"/>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8" name="Google Shape;5978;p29"/>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29"/>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29"/>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29"/>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29"/>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29"/>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29"/>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29"/>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29"/>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29"/>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29"/>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29"/>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29"/>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29"/>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29"/>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29"/>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29"/>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29"/>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29"/>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7" name="Google Shape;5997;p29"/>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29"/>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29"/>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29"/>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29"/>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29"/>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29"/>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29"/>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29"/>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29"/>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29"/>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29"/>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29"/>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29"/>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29"/>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29"/>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29"/>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29"/>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29"/>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6" name="Google Shape;6016;p29"/>
          <p:cNvGrpSpPr/>
          <p:nvPr/>
        </p:nvGrpSpPr>
        <p:grpSpPr>
          <a:xfrm>
            <a:off x="5563310" y="4129719"/>
            <a:ext cx="1065328" cy="1294715"/>
            <a:chOff x="1260150" y="-357200"/>
            <a:chExt cx="4971200" cy="6041600"/>
          </a:xfrm>
        </p:grpSpPr>
        <p:sp>
          <p:nvSpPr>
            <p:cNvPr id="6017" name="Google Shape;6017;p29"/>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29"/>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29"/>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29"/>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29"/>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29"/>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29"/>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29"/>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29"/>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29"/>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29"/>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29"/>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29"/>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29"/>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29"/>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29"/>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3" name="Google Shape;6033;p29"/>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29"/>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29"/>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6" name="Google Shape;6036;p29"/>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29"/>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8" name="Google Shape;6038;p29"/>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9" name="Google Shape;6039;p29"/>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29"/>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29"/>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29"/>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29"/>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4" name="Google Shape;6044;p29"/>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29"/>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29"/>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29"/>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29"/>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29"/>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29"/>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29"/>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29"/>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3" name="Google Shape;6053;p29"/>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29"/>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29"/>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6" name="Google Shape;6056;p29"/>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7" name="Google Shape;6057;p29"/>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8" name="Google Shape;6058;p29"/>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9" name="Google Shape;6059;p29"/>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0" name="Google Shape;6060;p29"/>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1" name="Google Shape;6061;p29"/>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29"/>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29"/>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29"/>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29"/>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6" name="Google Shape;6066;p29"/>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29"/>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29"/>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29"/>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29"/>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1" name="Google Shape;6071;p29"/>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29"/>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3" name="Google Shape;6073;p29"/>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29"/>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29"/>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6" name="Google Shape;6076;p29"/>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7" name="Google Shape;6077;p29"/>
          <p:cNvGrpSpPr/>
          <p:nvPr/>
        </p:nvGrpSpPr>
        <p:grpSpPr>
          <a:xfrm>
            <a:off x="5812307" y="-65538"/>
            <a:ext cx="1238823" cy="1460859"/>
            <a:chOff x="1260150" y="-357200"/>
            <a:chExt cx="4971200" cy="6041600"/>
          </a:xfrm>
        </p:grpSpPr>
        <p:sp>
          <p:nvSpPr>
            <p:cNvPr id="6078" name="Google Shape;6078;p29"/>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29"/>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0" name="Google Shape;6080;p29"/>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29"/>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29"/>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29"/>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29"/>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29"/>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29"/>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29"/>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29"/>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29"/>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29"/>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29"/>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29"/>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29"/>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29"/>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29"/>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6" name="Google Shape;6096;p29"/>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29"/>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8" name="Google Shape;6098;p29"/>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9" name="Google Shape;6099;p29"/>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29"/>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29"/>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29"/>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29"/>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29"/>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29"/>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29"/>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29"/>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29"/>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29"/>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29"/>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29"/>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29"/>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29"/>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29"/>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29"/>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29"/>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29"/>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29"/>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29"/>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29"/>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29"/>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29"/>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29"/>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29"/>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29"/>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29"/>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29"/>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29"/>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29"/>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29"/>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29"/>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29"/>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29"/>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29"/>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29"/>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6" name="Google Shape;6136;p29"/>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29"/>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8" name="Google Shape;6138;p29"/>
          <p:cNvGrpSpPr/>
          <p:nvPr/>
        </p:nvGrpSpPr>
        <p:grpSpPr>
          <a:xfrm rot="-2206074">
            <a:off x="-239151" y="1960398"/>
            <a:ext cx="967750" cy="774222"/>
            <a:chOff x="152425" y="47525"/>
            <a:chExt cx="7178075" cy="5742625"/>
          </a:xfrm>
        </p:grpSpPr>
        <p:sp>
          <p:nvSpPr>
            <p:cNvPr id="6139" name="Google Shape;6139;p29"/>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0" name="Google Shape;6140;p29"/>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29"/>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2" name="Google Shape;6142;p29"/>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3" name="Google Shape;6143;p29"/>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29"/>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29"/>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6" name="Google Shape;6146;p29"/>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29"/>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29"/>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29"/>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29"/>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29"/>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29"/>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29"/>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29"/>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29"/>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29"/>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29"/>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29"/>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29"/>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29"/>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29"/>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29"/>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3" name="Google Shape;6163;p29"/>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4" name="Google Shape;6164;p29"/>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5" name="Google Shape;6165;p29"/>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6" name="Google Shape;6166;p29"/>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7" name="Google Shape;6167;p29"/>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29"/>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9" name="Google Shape;6169;p29"/>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0" name="Google Shape;6170;p29"/>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29"/>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29"/>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29"/>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29"/>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29"/>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6" name="Google Shape;6176;p29"/>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29"/>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8" name="Google Shape;6178;p29"/>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9" name="Google Shape;6179;p29"/>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29"/>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29"/>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2" name="Google Shape;6182;p29"/>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29"/>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29"/>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29"/>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29"/>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7" name="Google Shape;6187;p29"/>
          <p:cNvGrpSpPr/>
          <p:nvPr/>
        </p:nvGrpSpPr>
        <p:grpSpPr>
          <a:xfrm rot="-2700000">
            <a:off x="4524660" y="-28469"/>
            <a:ext cx="967422" cy="773960"/>
            <a:chOff x="152425" y="47525"/>
            <a:chExt cx="7178075" cy="5742625"/>
          </a:xfrm>
        </p:grpSpPr>
        <p:sp>
          <p:nvSpPr>
            <p:cNvPr id="6188" name="Google Shape;6188;p29"/>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29"/>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29"/>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29"/>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29"/>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29"/>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4" name="Google Shape;6194;p29"/>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29"/>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29"/>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7" name="Google Shape;6197;p29"/>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29"/>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29"/>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29"/>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1" name="Google Shape;6201;p29"/>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29"/>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29"/>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29"/>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29"/>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29"/>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29"/>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29"/>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29"/>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29"/>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29"/>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29"/>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29"/>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29"/>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5" name="Google Shape;6215;p29"/>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6" name="Google Shape;6216;p29"/>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29"/>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29"/>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9" name="Google Shape;6219;p29"/>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29"/>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29"/>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2" name="Google Shape;6222;p29"/>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3" name="Google Shape;6223;p29"/>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4" name="Google Shape;6224;p29"/>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29"/>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29"/>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29"/>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29"/>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29"/>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29"/>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29"/>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29"/>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29"/>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29"/>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29"/>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36" name="Google Shape;6236;p29"/>
          <p:cNvGrpSpPr/>
          <p:nvPr/>
        </p:nvGrpSpPr>
        <p:grpSpPr>
          <a:xfrm rot="-2700000">
            <a:off x="2014590" y="437621"/>
            <a:ext cx="1061829" cy="849488"/>
            <a:chOff x="152425" y="47525"/>
            <a:chExt cx="7178075" cy="5742625"/>
          </a:xfrm>
        </p:grpSpPr>
        <p:sp>
          <p:nvSpPr>
            <p:cNvPr id="6237" name="Google Shape;6237;p29"/>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8" name="Google Shape;6238;p29"/>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29"/>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29"/>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1" name="Google Shape;6241;p29"/>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29"/>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29"/>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29"/>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5" name="Google Shape;6245;p29"/>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29"/>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29"/>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8" name="Google Shape;6248;p29"/>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9" name="Google Shape;6249;p29"/>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29"/>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29"/>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29"/>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29"/>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4" name="Google Shape;6254;p29"/>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5" name="Google Shape;6255;p29"/>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29"/>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29"/>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29"/>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9" name="Google Shape;6259;p29"/>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0" name="Google Shape;6260;p29"/>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29"/>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29"/>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3" name="Google Shape;6263;p29"/>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29"/>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29"/>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6" name="Google Shape;6266;p29"/>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7" name="Google Shape;6267;p29"/>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29"/>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9" name="Google Shape;6269;p29"/>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0" name="Google Shape;6270;p29"/>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1" name="Google Shape;6271;p29"/>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2" name="Google Shape;6272;p29"/>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29"/>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29"/>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29"/>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29"/>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29"/>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8" name="Google Shape;6278;p29"/>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29"/>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29"/>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29"/>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29"/>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3" name="Google Shape;6283;p29"/>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4" name="Google Shape;6284;p29"/>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5" name="Google Shape;6285;p29"/>
          <p:cNvGrpSpPr/>
          <p:nvPr/>
        </p:nvGrpSpPr>
        <p:grpSpPr>
          <a:xfrm rot="-2700000">
            <a:off x="3104354" y="4406180"/>
            <a:ext cx="1169433" cy="935574"/>
            <a:chOff x="152425" y="47525"/>
            <a:chExt cx="7178075" cy="5742625"/>
          </a:xfrm>
        </p:grpSpPr>
        <p:sp>
          <p:nvSpPr>
            <p:cNvPr id="6286" name="Google Shape;6286;p29"/>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7" name="Google Shape;6287;p29"/>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8" name="Google Shape;6288;p29"/>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9" name="Google Shape;6289;p29"/>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0" name="Google Shape;6290;p29"/>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29"/>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29"/>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29"/>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4" name="Google Shape;6294;p29"/>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5" name="Google Shape;6295;p29"/>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6" name="Google Shape;6296;p29"/>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29"/>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8" name="Google Shape;6298;p29"/>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9" name="Google Shape;6299;p29"/>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0" name="Google Shape;6300;p29"/>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1" name="Google Shape;6301;p29"/>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2" name="Google Shape;6302;p29"/>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3" name="Google Shape;6303;p29"/>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4" name="Google Shape;6304;p29"/>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5" name="Google Shape;6305;p29"/>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6" name="Google Shape;6306;p29"/>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7" name="Google Shape;6307;p29"/>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8" name="Google Shape;6308;p29"/>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9" name="Google Shape;6309;p29"/>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29"/>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1" name="Google Shape;6311;p29"/>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29"/>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29"/>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4" name="Google Shape;6314;p29"/>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29"/>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6" name="Google Shape;6316;p29"/>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29"/>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29"/>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29"/>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0" name="Google Shape;6320;p29"/>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29"/>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2" name="Google Shape;6322;p29"/>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3" name="Google Shape;6323;p29"/>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4" name="Google Shape;6324;p29"/>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5" name="Google Shape;6325;p29"/>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6" name="Google Shape;6326;p29"/>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29"/>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29"/>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29"/>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29"/>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29"/>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29"/>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29"/>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4" name="Google Shape;6334;p29"/>
          <p:cNvGrpSpPr/>
          <p:nvPr/>
        </p:nvGrpSpPr>
        <p:grpSpPr>
          <a:xfrm flipH="1" rot="2700000">
            <a:off x="8454298" y="3738781"/>
            <a:ext cx="967422" cy="773960"/>
            <a:chOff x="152425" y="47525"/>
            <a:chExt cx="7178075" cy="5742625"/>
          </a:xfrm>
        </p:grpSpPr>
        <p:sp>
          <p:nvSpPr>
            <p:cNvPr id="6335" name="Google Shape;6335;p29"/>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29"/>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29"/>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29"/>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29"/>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29"/>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29"/>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29"/>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29"/>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29"/>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29"/>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6" name="Google Shape;6346;p29"/>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7" name="Google Shape;6347;p29"/>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29"/>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9" name="Google Shape;6349;p29"/>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0" name="Google Shape;6350;p29"/>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29"/>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29"/>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29"/>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4" name="Google Shape;6354;p29"/>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5" name="Google Shape;6355;p29"/>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29"/>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7" name="Google Shape;6357;p29"/>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29"/>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29"/>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0" name="Google Shape;6360;p29"/>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1" name="Google Shape;6361;p29"/>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2" name="Google Shape;6362;p29"/>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29"/>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4" name="Google Shape;6364;p29"/>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5" name="Google Shape;6365;p29"/>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6" name="Google Shape;6366;p29"/>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7" name="Google Shape;6367;p29"/>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8" name="Google Shape;6368;p29"/>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29"/>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0" name="Google Shape;6370;p29"/>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1" name="Google Shape;6371;p29"/>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29"/>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3" name="Google Shape;6373;p29"/>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4" name="Google Shape;6374;p29"/>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29"/>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6" name="Google Shape;6376;p29"/>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7" name="Google Shape;6377;p29"/>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29"/>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9" name="Google Shape;6379;p29"/>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0" name="Google Shape;6380;p29"/>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1" name="Google Shape;6381;p29"/>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2" name="Google Shape;6382;p29"/>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3" name="Google Shape;6383;p29"/>
          <p:cNvGrpSpPr/>
          <p:nvPr/>
        </p:nvGrpSpPr>
        <p:grpSpPr>
          <a:xfrm flipH="1">
            <a:off x="1797296" y="3963458"/>
            <a:ext cx="1097793" cy="1047881"/>
            <a:chOff x="857425" y="178550"/>
            <a:chExt cx="5911650" cy="5313800"/>
          </a:xfrm>
        </p:grpSpPr>
        <p:sp>
          <p:nvSpPr>
            <p:cNvPr id="6384" name="Google Shape;6384;p29"/>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5" name="Google Shape;6385;p29"/>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6" name="Google Shape;6386;p29"/>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29"/>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8" name="Google Shape;6388;p29"/>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9" name="Google Shape;6389;p29"/>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rgbClr val="E83C3B"/>
            </a:solidFill>
            <a:ln cap="flat" cmpd="sng" w="14325">
              <a:solidFill>
                <a:srgbClr val="E83C3B"/>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0" name="Google Shape;6390;p29"/>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1" name="Google Shape;6391;p29"/>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2" name="Google Shape;6392;p29"/>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29"/>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4" name="Google Shape;6394;p29"/>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5" name="Google Shape;6395;p29"/>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6" name="Google Shape;6396;p29"/>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7" name="Google Shape;6397;p29"/>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8" name="Google Shape;6398;p29"/>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9" name="Google Shape;6399;p29"/>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0" name="Google Shape;6400;p29"/>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1" name="Google Shape;6401;p29"/>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2" name="Google Shape;6402;p29"/>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3" name="Google Shape;6403;p29"/>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4" name="Google Shape;6404;p29"/>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5" name="Google Shape;6405;p29"/>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6" name="Google Shape;6406;p29"/>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7" name="Google Shape;6407;p29"/>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8" name="Google Shape;6408;p29"/>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9" name="Google Shape;6409;p29"/>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0" name="Google Shape;6410;p29"/>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1" name="Google Shape;6411;p29"/>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2" name="Google Shape;6412;p29"/>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3" name="Google Shape;6413;p29"/>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4" name="Google Shape;6414;p29"/>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5" name="Google Shape;6415;p29"/>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6" name="Google Shape;6416;p29"/>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7" name="Google Shape;6417;p29"/>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8" name="Google Shape;6418;p29"/>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9" name="Google Shape;6419;p29"/>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29"/>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1" name="Google Shape;6421;p29"/>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2" name="Google Shape;6422;p29"/>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29"/>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29"/>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29"/>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6" name="Google Shape;6426;p29"/>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7" name="Google Shape;6427;p29"/>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8" name="Google Shape;6428;p29"/>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9" name="Google Shape;6429;p29"/>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0" name="Google Shape;6430;p29"/>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1" name="Google Shape;6431;p29"/>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2" name="Google Shape;6432;p29"/>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3" name="Google Shape;6433;p29"/>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4" name="Google Shape;6434;p29"/>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5" name="Google Shape;6435;p29"/>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6" name="Google Shape;6436;p29"/>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7" name="Google Shape;6437;p29"/>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29"/>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29"/>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0" name="Google Shape;6440;p29"/>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29"/>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2" name="Google Shape;6442;p29"/>
          <p:cNvGrpSpPr/>
          <p:nvPr/>
        </p:nvGrpSpPr>
        <p:grpSpPr>
          <a:xfrm>
            <a:off x="8051339" y="2382708"/>
            <a:ext cx="1165777" cy="1047881"/>
            <a:chOff x="857425" y="178550"/>
            <a:chExt cx="5911650" cy="5313800"/>
          </a:xfrm>
        </p:grpSpPr>
        <p:sp>
          <p:nvSpPr>
            <p:cNvPr id="6443" name="Google Shape;6443;p29"/>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4" name="Google Shape;6444;p29"/>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29"/>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6" name="Google Shape;6446;p29"/>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7" name="Google Shape;6447;p29"/>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8" name="Google Shape;6448;p29"/>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rgbClr val="E83C3B"/>
            </a:solidFill>
            <a:ln cap="flat" cmpd="sng" w="14325">
              <a:solidFill>
                <a:srgbClr val="E83C3B"/>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9" name="Google Shape;6449;p29"/>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0" name="Google Shape;6450;p29"/>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1" name="Google Shape;6451;p29"/>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2" name="Google Shape;6452;p29"/>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29"/>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29"/>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5" name="Google Shape;6455;p29"/>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6" name="Google Shape;6456;p29"/>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7" name="Google Shape;6457;p29"/>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8" name="Google Shape;6458;p29"/>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9" name="Google Shape;6459;p29"/>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29"/>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1" name="Google Shape;6461;p29"/>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2" name="Google Shape;6462;p29"/>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3" name="Google Shape;6463;p29"/>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4" name="Google Shape;6464;p29"/>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5" name="Google Shape;6465;p29"/>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6" name="Google Shape;6466;p29"/>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7" name="Google Shape;6467;p29"/>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8" name="Google Shape;6468;p29"/>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29"/>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0" name="Google Shape;6470;p29"/>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29"/>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29"/>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29"/>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29"/>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29"/>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29"/>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29"/>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29"/>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29"/>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29"/>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29"/>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29"/>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29"/>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4" name="Google Shape;6484;p29"/>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5" name="Google Shape;6485;p29"/>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29"/>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7" name="Google Shape;6487;p29"/>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8" name="Google Shape;6488;p29"/>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29"/>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29"/>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29"/>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29"/>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3" name="Google Shape;6493;p29"/>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4" name="Google Shape;6494;p29"/>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29"/>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6" name="Google Shape;6496;p29"/>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7" name="Google Shape;6497;p29"/>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29"/>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9" name="Google Shape;6499;p29"/>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29"/>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1" name="Google Shape;6501;p29"/>
          <p:cNvGrpSpPr/>
          <p:nvPr/>
        </p:nvGrpSpPr>
        <p:grpSpPr>
          <a:xfrm flipH="1" rot="460188">
            <a:off x="851071" y="-75841"/>
            <a:ext cx="916088" cy="776037"/>
            <a:chOff x="652525" y="176550"/>
            <a:chExt cx="6269975" cy="5311425"/>
          </a:xfrm>
        </p:grpSpPr>
        <p:sp>
          <p:nvSpPr>
            <p:cNvPr id="6502" name="Google Shape;6502;p29"/>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29"/>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4"/>
            </a:solidFill>
            <a:ln cap="flat" cmpd="sng" w="1897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29"/>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5" name="Google Shape;6505;p29"/>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6" name="Google Shape;6506;p29"/>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rgbClr val="E83C3B"/>
            </a:solidFill>
            <a:ln cap="flat" cmpd="sng" w="18175">
              <a:solidFill>
                <a:srgbClr val="E83C3B"/>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7" name="Google Shape;6507;p29"/>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29"/>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29"/>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5"/>
            </a:solidFill>
            <a:ln cap="flat" cmpd="sng" w="19050">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29"/>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1" name="Google Shape;6511;p29"/>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2" name="Google Shape;6512;p29"/>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29"/>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29"/>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29"/>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29"/>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29"/>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8" name="Google Shape;6518;p29"/>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9" name="Google Shape;6519;p29"/>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29"/>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29"/>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29"/>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29"/>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29"/>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29"/>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29"/>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29"/>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29"/>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9" name="Google Shape;6529;p29"/>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0" name="Google Shape;6530;p29"/>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29"/>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29"/>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29"/>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29"/>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5" name="Google Shape;6535;p29"/>
            <p:cNvSpPr/>
            <p:nvPr/>
          </p:nvSpPr>
          <p:spPr>
            <a:xfrm>
              <a:off x="1578100" y="4721775"/>
              <a:ext cx="321800" cy="243575"/>
            </a:xfrm>
            <a:custGeom>
              <a:rect b="b" l="l" r="r" t="t"/>
              <a:pathLst>
                <a:path extrusionOk="0" fill="none" h="9743" w="12872">
                  <a:moveTo>
                    <a:pt x="1" y="1"/>
                  </a:moveTo>
                  <a:lnTo>
                    <a:pt x="12871" y="974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6" name="Google Shape;6536;p29"/>
            <p:cNvSpPr/>
            <p:nvPr/>
          </p:nvSpPr>
          <p:spPr>
            <a:xfrm>
              <a:off x="1388025" y="4288775"/>
              <a:ext cx="1124675" cy="825700"/>
            </a:xfrm>
            <a:custGeom>
              <a:rect b="b" l="l" r="r" t="t"/>
              <a:pathLst>
                <a:path extrusionOk="0" fill="none" h="33028" w="44987">
                  <a:moveTo>
                    <a:pt x="0" y="0"/>
                  </a:moveTo>
                  <a:cubicBezTo>
                    <a:pt x="13537" y="12871"/>
                    <a:pt x="28652" y="23967"/>
                    <a:pt x="44986" y="330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29"/>
            <p:cNvSpPr/>
            <p:nvPr/>
          </p:nvSpPr>
          <p:spPr>
            <a:xfrm>
              <a:off x="1180600" y="3613250"/>
              <a:ext cx="1938575" cy="1543700"/>
            </a:xfrm>
            <a:custGeom>
              <a:rect b="b" l="l" r="r" t="t"/>
              <a:pathLst>
                <a:path extrusionOk="0" fill="none" h="61748" w="77543">
                  <a:moveTo>
                    <a:pt x="1" y="1"/>
                  </a:moveTo>
                  <a:cubicBezTo>
                    <a:pt x="22115" y="24767"/>
                    <a:pt x="48457" y="45741"/>
                    <a:pt x="77543" y="617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8" name="Google Shape;6538;p29"/>
            <p:cNvSpPr/>
            <p:nvPr/>
          </p:nvSpPr>
          <p:spPr>
            <a:xfrm>
              <a:off x="1286575" y="3247750"/>
              <a:ext cx="2205275" cy="1623725"/>
            </a:xfrm>
            <a:custGeom>
              <a:rect b="b" l="l" r="r" t="t"/>
              <a:pathLst>
                <a:path extrusionOk="0" fill="none" h="64949" w="88211">
                  <a:moveTo>
                    <a:pt x="1" y="1"/>
                  </a:moveTo>
                  <a:cubicBezTo>
                    <a:pt x="25841" y="26001"/>
                    <a:pt x="55710" y="47992"/>
                    <a:pt x="88210" y="649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9" name="Google Shape;6539;p29"/>
            <p:cNvSpPr/>
            <p:nvPr/>
          </p:nvSpPr>
          <p:spPr>
            <a:xfrm>
              <a:off x="1841100" y="3194550"/>
              <a:ext cx="2229600" cy="1584825"/>
            </a:xfrm>
            <a:custGeom>
              <a:rect b="b" l="l" r="r" t="t"/>
              <a:pathLst>
                <a:path extrusionOk="0" fill="none" h="63393" w="89184">
                  <a:moveTo>
                    <a:pt x="0" y="0"/>
                  </a:moveTo>
                  <a:cubicBezTo>
                    <a:pt x="28405" y="22937"/>
                    <a:pt x="58191" y="44104"/>
                    <a:pt x="89184" y="6339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29"/>
            <p:cNvSpPr/>
            <p:nvPr/>
          </p:nvSpPr>
          <p:spPr>
            <a:xfrm>
              <a:off x="2395425" y="3137050"/>
              <a:ext cx="2276750" cy="1562875"/>
            </a:xfrm>
            <a:custGeom>
              <a:rect b="b" l="l" r="r" t="t"/>
              <a:pathLst>
                <a:path extrusionOk="0" fill="none" h="62515" w="91070">
                  <a:moveTo>
                    <a:pt x="0" y="0"/>
                  </a:moveTo>
                  <a:cubicBezTo>
                    <a:pt x="28906" y="22876"/>
                    <a:pt x="59335" y="43760"/>
                    <a:pt x="91070" y="6251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1" name="Google Shape;6541;p29"/>
            <p:cNvSpPr/>
            <p:nvPr/>
          </p:nvSpPr>
          <p:spPr>
            <a:xfrm>
              <a:off x="2985300" y="2986350"/>
              <a:ext cx="2210350" cy="1489450"/>
            </a:xfrm>
            <a:custGeom>
              <a:rect b="b" l="l" r="r" t="t"/>
              <a:pathLst>
                <a:path extrusionOk="0" fill="none" h="59578" w="88414">
                  <a:moveTo>
                    <a:pt x="1" y="0"/>
                  </a:moveTo>
                  <a:cubicBezTo>
                    <a:pt x="28689" y="20990"/>
                    <a:pt x="58160" y="40851"/>
                    <a:pt x="88414" y="595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2" name="Google Shape;6542;p29"/>
            <p:cNvSpPr/>
            <p:nvPr/>
          </p:nvSpPr>
          <p:spPr>
            <a:xfrm>
              <a:off x="3603625" y="2806325"/>
              <a:ext cx="2019825" cy="1387450"/>
            </a:xfrm>
            <a:custGeom>
              <a:rect b="b" l="l" r="r" t="t"/>
              <a:pathLst>
                <a:path extrusionOk="0" fill="none" h="55498" w="80793">
                  <a:moveTo>
                    <a:pt x="0" y="0"/>
                  </a:moveTo>
                  <a:cubicBezTo>
                    <a:pt x="24973" y="21199"/>
                    <a:pt x="52044" y="39794"/>
                    <a:pt x="80793" y="5549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29"/>
            <p:cNvSpPr/>
            <p:nvPr/>
          </p:nvSpPr>
          <p:spPr>
            <a:xfrm>
              <a:off x="4183400" y="2741175"/>
              <a:ext cx="1847450" cy="1220725"/>
            </a:xfrm>
            <a:custGeom>
              <a:rect b="b" l="l" r="r" t="t"/>
              <a:pathLst>
                <a:path extrusionOk="0" fill="none" h="48829" w="73898">
                  <a:moveTo>
                    <a:pt x="0" y="1"/>
                  </a:moveTo>
                  <a:cubicBezTo>
                    <a:pt x="23855" y="17418"/>
                    <a:pt x="48486" y="33694"/>
                    <a:pt x="73897" y="488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29"/>
            <p:cNvSpPr/>
            <p:nvPr/>
          </p:nvSpPr>
          <p:spPr>
            <a:xfrm>
              <a:off x="4559500" y="2542125"/>
              <a:ext cx="1757725" cy="1137150"/>
            </a:xfrm>
            <a:custGeom>
              <a:rect b="b" l="l" r="r" t="t"/>
              <a:pathLst>
                <a:path extrusionOk="0" fill="none" h="45486" w="70309">
                  <a:moveTo>
                    <a:pt x="1" y="0"/>
                  </a:moveTo>
                  <a:cubicBezTo>
                    <a:pt x="23165" y="15576"/>
                    <a:pt x="46601" y="30737"/>
                    <a:pt x="70308" y="454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29"/>
            <p:cNvSpPr/>
            <p:nvPr/>
          </p:nvSpPr>
          <p:spPr>
            <a:xfrm>
              <a:off x="5058075" y="2349800"/>
              <a:ext cx="1486675" cy="958325"/>
            </a:xfrm>
            <a:custGeom>
              <a:rect b="b" l="l" r="r" t="t"/>
              <a:pathLst>
                <a:path extrusionOk="0" fill="none" h="38333" w="59467">
                  <a:moveTo>
                    <a:pt x="1" y="0"/>
                  </a:moveTo>
                  <a:cubicBezTo>
                    <a:pt x="19534" y="13215"/>
                    <a:pt x="39354" y="25995"/>
                    <a:pt x="59466" y="3833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29"/>
            <p:cNvSpPr/>
            <p:nvPr/>
          </p:nvSpPr>
          <p:spPr>
            <a:xfrm>
              <a:off x="5507525" y="2167825"/>
              <a:ext cx="774900" cy="522300"/>
            </a:xfrm>
            <a:custGeom>
              <a:rect b="b" l="l" r="r" t="t"/>
              <a:pathLst>
                <a:path extrusionOk="0" fill="none" h="20892" w="30996">
                  <a:moveTo>
                    <a:pt x="0" y="0"/>
                  </a:moveTo>
                  <a:cubicBezTo>
                    <a:pt x="10071" y="7345"/>
                    <a:pt x="20401" y="14308"/>
                    <a:pt x="30996" y="208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29"/>
            <p:cNvSpPr/>
            <p:nvPr/>
          </p:nvSpPr>
          <p:spPr>
            <a:xfrm>
              <a:off x="5890475" y="2051425"/>
              <a:ext cx="211075" cy="133275"/>
            </a:xfrm>
            <a:custGeom>
              <a:rect b="b" l="l" r="r" t="t"/>
              <a:pathLst>
                <a:path extrusionOk="0" fill="none" h="5331" w="8443">
                  <a:moveTo>
                    <a:pt x="1" y="0"/>
                  </a:moveTo>
                  <a:cubicBezTo>
                    <a:pt x="2655" y="2019"/>
                    <a:pt x="5481" y="3803"/>
                    <a:pt x="8443" y="53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29"/>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9" name="Google Shape;6549;p29"/>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0" name="Google Shape;6550;p29"/>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29"/>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29"/>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3" name="Google Shape;6553;p29"/>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29"/>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29"/>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6" name="Google Shape;6556;p29"/>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7" name="Google Shape;6557;p29"/>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29"/>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29"/>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29"/>
            <p:cNvSpPr/>
            <p:nvPr/>
          </p:nvSpPr>
          <p:spPr>
            <a:xfrm>
              <a:off x="2625200" y="1416275"/>
              <a:ext cx="618625" cy="380800"/>
            </a:xfrm>
            <a:custGeom>
              <a:rect b="b" l="l" r="r" t="t"/>
              <a:pathLst>
                <a:path extrusionOk="0" fill="none" h="15232" w="24745">
                  <a:moveTo>
                    <a:pt x="0" y="15231"/>
                  </a:moveTo>
                  <a:cubicBezTo>
                    <a:pt x="7029" y="8462"/>
                    <a:pt x="15532" y="3226"/>
                    <a:pt x="247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29"/>
            <p:cNvSpPr/>
            <p:nvPr/>
          </p:nvSpPr>
          <p:spPr>
            <a:xfrm>
              <a:off x="2844675" y="1641200"/>
              <a:ext cx="156400" cy="66725"/>
            </a:xfrm>
            <a:custGeom>
              <a:rect b="b" l="l" r="r" t="t"/>
              <a:pathLst>
                <a:path extrusionOk="0" fill="none" h="2669" w="6256">
                  <a:moveTo>
                    <a:pt x="0" y="2669"/>
                  </a:moveTo>
                  <a:cubicBezTo>
                    <a:pt x="2014" y="1622"/>
                    <a:pt x="4104" y="730"/>
                    <a:pt x="625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29"/>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29"/>
            <p:cNvSpPr/>
            <p:nvPr/>
          </p:nvSpPr>
          <p:spPr>
            <a:xfrm>
              <a:off x="4242775" y="1468550"/>
              <a:ext cx="40575" cy="8525"/>
            </a:xfrm>
            <a:custGeom>
              <a:rect b="b" l="l" r="r" t="t"/>
              <a:pathLst>
                <a:path extrusionOk="0" fill="none" h="341" w="1623">
                  <a:moveTo>
                    <a:pt x="1" y="1"/>
                  </a:moveTo>
                  <a:cubicBezTo>
                    <a:pt x="541" y="115"/>
                    <a:pt x="1079" y="229"/>
                    <a:pt x="1622" y="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29"/>
            <p:cNvSpPr/>
            <p:nvPr/>
          </p:nvSpPr>
          <p:spPr>
            <a:xfrm>
              <a:off x="4241925" y="1562900"/>
              <a:ext cx="43100" cy="6100"/>
            </a:xfrm>
            <a:custGeom>
              <a:rect b="b" l="l" r="r" t="t"/>
              <a:pathLst>
                <a:path extrusionOk="0" fill="none" h="244" w="1724">
                  <a:moveTo>
                    <a:pt x="1" y="243"/>
                  </a:moveTo>
                  <a:cubicBezTo>
                    <a:pt x="575" y="161"/>
                    <a:pt x="1149" y="81"/>
                    <a:pt x="172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29"/>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29"/>
            <p:cNvSpPr/>
            <p:nvPr/>
          </p:nvSpPr>
          <p:spPr>
            <a:xfrm>
              <a:off x="4436500" y="1169700"/>
              <a:ext cx="54425" cy="2575"/>
            </a:xfrm>
            <a:custGeom>
              <a:rect b="b" l="l" r="r" t="t"/>
              <a:pathLst>
                <a:path extrusionOk="0" fill="none" h="103" w="2177">
                  <a:moveTo>
                    <a:pt x="0" y="102"/>
                  </a:moveTo>
                  <a:cubicBezTo>
                    <a:pt x="728" y="66"/>
                    <a:pt x="1450" y="35"/>
                    <a:pt x="21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29"/>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8" name="Google Shape;6568;p29"/>
          <p:cNvGrpSpPr/>
          <p:nvPr/>
        </p:nvGrpSpPr>
        <p:grpSpPr>
          <a:xfrm rot="-460188">
            <a:off x="7168474" y="244295"/>
            <a:ext cx="916088" cy="776037"/>
            <a:chOff x="652525" y="176550"/>
            <a:chExt cx="6269975" cy="5311425"/>
          </a:xfrm>
        </p:grpSpPr>
        <p:sp>
          <p:nvSpPr>
            <p:cNvPr id="6569" name="Google Shape;6569;p29"/>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29"/>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5"/>
            </a:solidFill>
            <a:ln cap="flat" cmpd="sng" w="189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29"/>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29"/>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29"/>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rgbClr val="E83C3B"/>
            </a:solidFill>
            <a:ln cap="flat" cmpd="sng" w="18175">
              <a:solidFill>
                <a:srgbClr val="E83C3B"/>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29"/>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29"/>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29"/>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rgbClr val="E83C3B"/>
            </a:solidFill>
            <a:ln cap="flat" cmpd="sng" w="19050">
              <a:solidFill>
                <a:srgbClr val="E83C3B"/>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29"/>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29"/>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29"/>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29"/>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29"/>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29"/>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29"/>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29"/>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29"/>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29"/>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29"/>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29"/>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29"/>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29"/>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29"/>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29"/>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29"/>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29"/>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29"/>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29"/>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29"/>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29"/>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29"/>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29"/>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29"/>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29"/>
            <p:cNvSpPr/>
            <p:nvPr/>
          </p:nvSpPr>
          <p:spPr>
            <a:xfrm>
              <a:off x="1578100" y="4721775"/>
              <a:ext cx="321800" cy="243575"/>
            </a:xfrm>
            <a:custGeom>
              <a:rect b="b" l="l" r="r" t="t"/>
              <a:pathLst>
                <a:path extrusionOk="0" fill="none" h="9743" w="12872">
                  <a:moveTo>
                    <a:pt x="1" y="1"/>
                  </a:moveTo>
                  <a:lnTo>
                    <a:pt x="12871" y="974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29"/>
            <p:cNvSpPr/>
            <p:nvPr/>
          </p:nvSpPr>
          <p:spPr>
            <a:xfrm>
              <a:off x="1388025" y="4288775"/>
              <a:ext cx="1124675" cy="825700"/>
            </a:xfrm>
            <a:custGeom>
              <a:rect b="b" l="l" r="r" t="t"/>
              <a:pathLst>
                <a:path extrusionOk="0" fill="none" h="33028" w="44987">
                  <a:moveTo>
                    <a:pt x="0" y="0"/>
                  </a:moveTo>
                  <a:cubicBezTo>
                    <a:pt x="13537" y="12871"/>
                    <a:pt x="28652" y="23967"/>
                    <a:pt x="44986" y="330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29"/>
            <p:cNvSpPr/>
            <p:nvPr/>
          </p:nvSpPr>
          <p:spPr>
            <a:xfrm>
              <a:off x="1180600" y="3613250"/>
              <a:ext cx="1938575" cy="1543700"/>
            </a:xfrm>
            <a:custGeom>
              <a:rect b="b" l="l" r="r" t="t"/>
              <a:pathLst>
                <a:path extrusionOk="0" fill="none" h="61748" w="77543">
                  <a:moveTo>
                    <a:pt x="1" y="1"/>
                  </a:moveTo>
                  <a:cubicBezTo>
                    <a:pt x="22115" y="24767"/>
                    <a:pt x="48457" y="45741"/>
                    <a:pt x="77543" y="617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29"/>
            <p:cNvSpPr/>
            <p:nvPr/>
          </p:nvSpPr>
          <p:spPr>
            <a:xfrm>
              <a:off x="1286575" y="3247750"/>
              <a:ext cx="2205275" cy="1623725"/>
            </a:xfrm>
            <a:custGeom>
              <a:rect b="b" l="l" r="r" t="t"/>
              <a:pathLst>
                <a:path extrusionOk="0" fill="none" h="64949" w="88211">
                  <a:moveTo>
                    <a:pt x="1" y="1"/>
                  </a:moveTo>
                  <a:cubicBezTo>
                    <a:pt x="25841" y="26001"/>
                    <a:pt x="55710" y="47992"/>
                    <a:pt x="88210" y="649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29"/>
            <p:cNvSpPr/>
            <p:nvPr/>
          </p:nvSpPr>
          <p:spPr>
            <a:xfrm>
              <a:off x="1841100" y="3194550"/>
              <a:ext cx="2229600" cy="1584825"/>
            </a:xfrm>
            <a:custGeom>
              <a:rect b="b" l="l" r="r" t="t"/>
              <a:pathLst>
                <a:path extrusionOk="0" fill="none" h="63393" w="89184">
                  <a:moveTo>
                    <a:pt x="0" y="0"/>
                  </a:moveTo>
                  <a:cubicBezTo>
                    <a:pt x="28405" y="22937"/>
                    <a:pt x="58191" y="44104"/>
                    <a:pt x="89184" y="6339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29"/>
            <p:cNvSpPr/>
            <p:nvPr/>
          </p:nvSpPr>
          <p:spPr>
            <a:xfrm>
              <a:off x="2395425" y="3137050"/>
              <a:ext cx="2276750" cy="1562875"/>
            </a:xfrm>
            <a:custGeom>
              <a:rect b="b" l="l" r="r" t="t"/>
              <a:pathLst>
                <a:path extrusionOk="0" fill="none" h="62515" w="91070">
                  <a:moveTo>
                    <a:pt x="0" y="0"/>
                  </a:moveTo>
                  <a:cubicBezTo>
                    <a:pt x="28906" y="22876"/>
                    <a:pt x="59335" y="43760"/>
                    <a:pt x="91070" y="6251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29"/>
            <p:cNvSpPr/>
            <p:nvPr/>
          </p:nvSpPr>
          <p:spPr>
            <a:xfrm>
              <a:off x="2985300" y="2986350"/>
              <a:ext cx="2210350" cy="1489450"/>
            </a:xfrm>
            <a:custGeom>
              <a:rect b="b" l="l" r="r" t="t"/>
              <a:pathLst>
                <a:path extrusionOk="0" fill="none" h="59578" w="88414">
                  <a:moveTo>
                    <a:pt x="1" y="0"/>
                  </a:moveTo>
                  <a:cubicBezTo>
                    <a:pt x="28689" y="20990"/>
                    <a:pt x="58160" y="40851"/>
                    <a:pt x="88414" y="595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29"/>
            <p:cNvSpPr/>
            <p:nvPr/>
          </p:nvSpPr>
          <p:spPr>
            <a:xfrm>
              <a:off x="3603625" y="2806325"/>
              <a:ext cx="2019825" cy="1387450"/>
            </a:xfrm>
            <a:custGeom>
              <a:rect b="b" l="l" r="r" t="t"/>
              <a:pathLst>
                <a:path extrusionOk="0" fill="none" h="55498" w="80793">
                  <a:moveTo>
                    <a:pt x="0" y="0"/>
                  </a:moveTo>
                  <a:cubicBezTo>
                    <a:pt x="24973" y="21199"/>
                    <a:pt x="52044" y="39794"/>
                    <a:pt x="80793" y="5549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29"/>
            <p:cNvSpPr/>
            <p:nvPr/>
          </p:nvSpPr>
          <p:spPr>
            <a:xfrm>
              <a:off x="4183400" y="2741175"/>
              <a:ext cx="1847450" cy="1220725"/>
            </a:xfrm>
            <a:custGeom>
              <a:rect b="b" l="l" r="r" t="t"/>
              <a:pathLst>
                <a:path extrusionOk="0" fill="none" h="48829" w="73898">
                  <a:moveTo>
                    <a:pt x="0" y="1"/>
                  </a:moveTo>
                  <a:cubicBezTo>
                    <a:pt x="23855" y="17418"/>
                    <a:pt x="48486" y="33694"/>
                    <a:pt x="73897" y="488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29"/>
            <p:cNvSpPr/>
            <p:nvPr/>
          </p:nvSpPr>
          <p:spPr>
            <a:xfrm>
              <a:off x="4559500" y="2542125"/>
              <a:ext cx="1757725" cy="1137150"/>
            </a:xfrm>
            <a:custGeom>
              <a:rect b="b" l="l" r="r" t="t"/>
              <a:pathLst>
                <a:path extrusionOk="0" fill="none" h="45486" w="70309">
                  <a:moveTo>
                    <a:pt x="1" y="0"/>
                  </a:moveTo>
                  <a:cubicBezTo>
                    <a:pt x="23165" y="15576"/>
                    <a:pt x="46601" y="30737"/>
                    <a:pt x="70308" y="454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29"/>
            <p:cNvSpPr/>
            <p:nvPr/>
          </p:nvSpPr>
          <p:spPr>
            <a:xfrm>
              <a:off x="5058075" y="2349800"/>
              <a:ext cx="1486675" cy="958325"/>
            </a:xfrm>
            <a:custGeom>
              <a:rect b="b" l="l" r="r" t="t"/>
              <a:pathLst>
                <a:path extrusionOk="0" fill="none" h="38333" w="59467">
                  <a:moveTo>
                    <a:pt x="1" y="0"/>
                  </a:moveTo>
                  <a:cubicBezTo>
                    <a:pt x="19534" y="13215"/>
                    <a:pt x="39354" y="25995"/>
                    <a:pt x="59466" y="3833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29"/>
            <p:cNvSpPr/>
            <p:nvPr/>
          </p:nvSpPr>
          <p:spPr>
            <a:xfrm>
              <a:off x="5507525" y="2167825"/>
              <a:ext cx="774900" cy="522300"/>
            </a:xfrm>
            <a:custGeom>
              <a:rect b="b" l="l" r="r" t="t"/>
              <a:pathLst>
                <a:path extrusionOk="0" fill="none" h="20892" w="30996">
                  <a:moveTo>
                    <a:pt x="0" y="0"/>
                  </a:moveTo>
                  <a:cubicBezTo>
                    <a:pt x="10071" y="7345"/>
                    <a:pt x="20401" y="14308"/>
                    <a:pt x="30996" y="208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29"/>
            <p:cNvSpPr/>
            <p:nvPr/>
          </p:nvSpPr>
          <p:spPr>
            <a:xfrm>
              <a:off x="5890475" y="2051425"/>
              <a:ext cx="211075" cy="133275"/>
            </a:xfrm>
            <a:custGeom>
              <a:rect b="b" l="l" r="r" t="t"/>
              <a:pathLst>
                <a:path extrusionOk="0" fill="none" h="5331" w="8443">
                  <a:moveTo>
                    <a:pt x="1" y="0"/>
                  </a:moveTo>
                  <a:cubicBezTo>
                    <a:pt x="2655" y="2019"/>
                    <a:pt x="5481" y="3803"/>
                    <a:pt x="8443" y="53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29"/>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29"/>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29"/>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29"/>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29"/>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0" name="Google Shape;6620;p29"/>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29"/>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29"/>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29"/>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29"/>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29"/>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29"/>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29"/>
            <p:cNvSpPr/>
            <p:nvPr/>
          </p:nvSpPr>
          <p:spPr>
            <a:xfrm>
              <a:off x="2625200" y="1416275"/>
              <a:ext cx="618625" cy="380800"/>
            </a:xfrm>
            <a:custGeom>
              <a:rect b="b" l="l" r="r" t="t"/>
              <a:pathLst>
                <a:path extrusionOk="0" fill="none" h="15232" w="24745">
                  <a:moveTo>
                    <a:pt x="0" y="15231"/>
                  </a:moveTo>
                  <a:cubicBezTo>
                    <a:pt x="7029" y="8462"/>
                    <a:pt x="15532" y="3226"/>
                    <a:pt x="247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29"/>
            <p:cNvSpPr/>
            <p:nvPr/>
          </p:nvSpPr>
          <p:spPr>
            <a:xfrm>
              <a:off x="2844675" y="1641200"/>
              <a:ext cx="156400" cy="66725"/>
            </a:xfrm>
            <a:custGeom>
              <a:rect b="b" l="l" r="r" t="t"/>
              <a:pathLst>
                <a:path extrusionOk="0" fill="none" h="2669" w="6256">
                  <a:moveTo>
                    <a:pt x="0" y="2669"/>
                  </a:moveTo>
                  <a:cubicBezTo>
                    <a:pt x="2014" y="1622"/>
                    <a:pt x="4104" y="730"/>
                    <a:pt x="625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29"/>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29"/>
            <p:cNvSpPr/>
            <p:nvPr/>
          </p:nvSpPr>
          <p:spPr>
            <a:xfrm>
              <a:off x="4242775" y="1468550"/>
              <a:ext cx="40575" cy="8525"/>
            </a:xfrm>
            <a:custGeom>
              <a:rect b="b" l="l" r="r" t="t"/>
              <a:pathLst>
                <a:path extrusionOk="0" fill="none" h="341" w="1623">
                  <a:moveTo>
                    <a:pt x="1" y="1"/>
                  </a:moveTo>
                  <a:cubicBezTo>
                    <a:pt x="541" y="115"/>
                    <a:pt x="1079" y="229"/>
                    <a:pt x="1622" y="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29"/>
            <p:cNvSpPr/>
            <p:nvPr/>
          </p:nvSpPr>
          <p:spPr>
            <a:xfrm>
              <a:off x="4241925" y="1562900"/>
              <a:ext cx="43100" cy="6100"/>
            </a:xfrm>
            <a:custGeom>
              <a:rect b="b" l="l" r="r" t="t"/>
              <a:pathLst>
                <a:path extrusionOk="0" fill="none" h="244" w="1724">
                  <a:moveTo>
                    <a:pt x="1" y="243"/>
                  </a:moveTo>
                  <a:cubicBezTo>
                    <a:pt x="575" y="161"/>
                    <a:pt x="1149" y="81"/>
                    <a:pt x="172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29"/>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29"/>
            <p:cNvSpPr/>
            <p:nvPr/>
          </p:nvSpPr>
          <p:spPr>
            <a:xfrm>
              <a:off x="4436500" y="1169700"/>
              <a:ext cx="54425" cy="2575"/>
            </a:xfrm>
            <a:custGeom>
              <a:rect b="b" l="l" r="r" t="t"/>
              <a:pathLst>
                <a:path extrusionOk="0" fill="none" h="103" w="2177">
                  <a:moveTo>
                    <a:pt x="0" y="102"/>
                  </a:moveTo>
                  <a:cubicBezTo>
                    <a:pt x="728" y="66"/>
                    <a:pt x="1450" y="35"/>
                    <a:pt x="21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29"/>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5" name="Google Shape;6635;p29"/>
          <p:cNvGrpSpPr/>
          <p:nvPr/>
        </p:nvGrpSpPr>
        <p:grpSpPr>
          <a:xfrm flipH="1" rot="900155">
            <a:off x="4502370" y="3902861"/>
            <a:ext cx="1011680" cy="909368"/>
            <a:chOff x="857425" y="178550"/>
            <a:chExt cx="5911650" cy="5313800"/>
          </a:xfrm>
        </p:grpSpPr>
        <p:sp>
          <p:nvSpPr>
            <p:cNvPr id="6636" name="Google Shape;6636;p29"/>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29"/>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29"/>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29"/>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29"/>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29"/>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rgbClr val="E83C3B"/>
            </a:solidFill>
            <a:ln cap="flat" cmpd="sng" w="14325">
              <a:solidFill>
                <a:srgbClr val="E83C3B"/>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29"/>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29"/>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29"/>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29"/>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29"/>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29"/>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8" name="Google Shape;6648;p29"/>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9" name="Google Shape;6649;p29"/>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29"/>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29"/>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29"/>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29"/>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4" name="Google Shape;6654;p29"/>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29"/>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29"/>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29"/>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29"/>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29"/>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0" name="Google Shape;6660;p29"/>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29"/>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29"/>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29"/>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29"/>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29"/>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29"/>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29"/>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29"/>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29"/>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29"/>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29"/>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29"/>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29"/>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29"/>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29"/>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29"/>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29"/>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8" name="Google Shape;6678;p29"/>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29"/>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29"/>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29"/>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29"/>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29"/>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29"/>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29"/>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29"/>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29"/>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29"/>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29"/>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29"/>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29"/>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29"/>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29"/>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94" name="Google Shape;6694;p29"/>
          <p:cNvGrpSpPr/>
          <p:nvPr/>
        </p:nvGrpSpPr>
        <p:grpSpPr>
          <a:xfrm rot="-696228">
            <a:off x="7116525" y="337384"/>
            <a:ext cx="3540530" cy="2977393"/>
            <a:chOff x="7236634" y="514776"/>
            <a:chExt cx="3248869" cy="2732122"/>
          </a:xfrm>
        </p:grpSpPr>
        <p:sp>
          <p:nvSpPr>
            <p:cNvPr id="6695" name="Google Shape;6695;p29"/>
            <p:cNvSpPr/>
            <p:nvPr/>
          </p:nvSpPr>
          <p:spPr>
            <a:xfrm flipH="1" rot="-2554074">
              <a:off x="10182381" y="1853084"/>
              <a:ext cx="251704" cy="250072"/>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29"/>
            <p:cNvSpPr/>
            <p:nvPr/>
          </p:nvSpPr>
          <p:spPr>
            <a:xfrm flipH="1" rot="-2554074">
              <a:off x="9903170" y="1819802"/>
              <a:ext cx="284593" cy="290936"/>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29"/>
            <p:cNvSpPr/>
            <p:nvPr/>
          </p:nvSpPr>
          <p:spPr>
            <a:xfrm flipH="1" rot="-2554074">
              <a:off x="7661929" y="910275"/>
              <a:ext cx="1890647" cy="1943651"/>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29"/>
            <p:cNvSpPr/>
            <p:nvPr/>
          </p:nvSpPr>
          <p:spPr>
            <a:xfrm flipH="1" rot="-2554074">
              <a:off x="9962331" y="1792286"/>
              <a:ext cx="201580" cy="252588"/>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29"/>
            <p:cNvSpPr/>
            <p:nvPr/>
          </p:nvSpPr>
          <p:spPr>
            <a:xfrm flipH="1" rot="-2554074">
              <a:off x="10250604" y="1822483"/>
              <a:ext cx="167570" cy="238124"/>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29"/>
            <p:cNvSpPr/>
            <p:nvPr/>
          </p:nvSpPr>
          <p:spPr>
            <a:xfrm flipH="1" rot="-2554074">
              <a:off x="7648871" y="900527"/>
              <a:ext cx="1904292" cy="1960620"/>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29"/>
            <p:cNvSpPr/>
            <p:nvPr/>
          </p:nvSpPr>
          <p:spPr>
            <a:xfrm flipH="1" rot="-2554074">
              <a:off x="9936398" y="1909647"/>
              <a:ext cx="246093" cy="20764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29"/>
            <p:cNvSpPr/>
            <p:nvPr/>
          </p:nvSpPr>
          <p:spPr>
            <a:xfrm flipH="1" rot="-2554074">
              <a:off x="10215232" y="1935743"/>
              <a:ext cx="232067" cy="173099"/>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29"/>
            <p:cNvSpPr/>
            <p:nvPr/>
          </p:nvSpPr>
          <p:spPr>
            <a:xfrm flipH="1" rot="-2554074">
              <a:off x="10130851" y="1921202"/>
              <a:ext cx="10710" cy="47603"/>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29"/>
            <p:cNvSpPr/>
            <p:nvPr/>
          </p:nvSpPr>
          <p:spPr>
            <a:xfrm flipH="1" rot="-2554074">
              <a:off x="10099332" y="1907500"/>
              <a:ext cx="22148" cy="10707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29"/>
            <p:cNvSpPr/>
            <p:nvPr/>
          </p:nvSpPr>
          <p:spPr>
            <a:xfrm flipH="1" rot="-2554074">
              <a:off x="10045942" y="1907497"/>
              <a:ext cx="23985" cy="105346"/>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29"/>
            <p:cNvSpPr/>
            <p:nvPr/>
          </p:nvSpPr>
          <p:spPr>
            <a:xfrm flipH="1" rot="-2554074">
              <a:off x="10002811" y="1922929"/>
              <a:ext cx="23007" cy="89553"/>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29"/>
            <p:cNvSpPr/>
            <p:nvPr/>
          </p:nvSpPr>
          <p:spPr>
            <a:xfrm flipH="1" rot="-2554074">
              <a:off x="9965947" y="1956190"/>
              <a:ext cx="6437" cy="2507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29"/>
            <p:cNvSpPr/>
            <p:nvPr/>
          </p:nvSpPr>
          <p:spPr>
            <a:xfrm flipH="1" rot="-2554074">
              <a:off x="9943110" y="1982687"/>
              <a:ext cx="4838" cy="15073"/>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29"/>
            <p:cNvSpPr/>
            <p:nvPr/>
          </p:nvSpPr>
          <p:spPr>
            <a:xfrm flipH="1" rot="-2554027">
              <a:off x="9930925" y="1995992"/>
              <a:ext cx="1598" cy="670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0" name="Google Shape;6710;p29"/>
          <p:cNvGrpSpPr/>
          <p:nvPr/>
        </p:nvGrpSpPr>
        <p:grpSpPr>
          <a:xfrm rot="5565946">
            <a:off x="2174295" y="46736"/>
            <a:ext cx="343803" cy="283734"/>
            <a:chOff x="1154850" y="1916575"/>
            <a:chExt cx="1658950" cy="1369100"/>
          </a:xfrm>
        </p:grpSpPr>
        <p:sp>
          <p:nvSpPr>
            <p:cNvPr id="6711" name="Google Shape;6711;p29"/>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29"/>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3" name="Google Shape;6713;p29"/>
          <p:cNvGrpSpPr/>
          <p:nvPr/>
        </p:nvGrpSpPr>
        <p:grpSpPr>
          <a:xfrm rot="-3100877">
            <a:off x="1425047" y="3983901"/>
            <a:ext cx="343811" cy="283741"/>
            <a:chOff x="1154850" y="1916575"/>
            <a:chExt cx="1658950" cy="1369100"/>
          </a:xfrm>
        </p:grpSpPr>
        <p:sp>
          <p:nvSpPr>
            <p:cNvPr id="6714" name="Google Shape;6714;p29"/>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29"/>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6" name="Google Shape;6716;p29"/>
          <p:cNvGrpSpPr/>
          <p:nvPr/>
        </p:nvGrpSpPr>
        <p:grpSpPr>
          <a:xfrm rot="-9302211">
            <a:off x="7917065" y="3486188"/>
            <a:ext cx="322021" cy="264886"/>
            <a:chOff x="4968050" y="4573150"/>
            <a:chExt cx="1315625" cy="1082200"/>
          </a:xfrm>
        </p:grpSpPr>
        <p:grpSp>
          <p:nvGrpSpPr>
            <p:cNvPr id="6717" name="Google Shape;6717;p29"/>
            <p:cNvGrpSpPr/>
            <p:nvPr/>
          </p:nvGrpSpPr>
          <p:grpSpPr>
            <a:xfrm>
              <a:off x="4968050" y="4573150"/>
              <a:ext cx="1315625" cy="1082200"/>
              <a:chOff x="4968050" y="4573150"/>
              <a:chExt cx="1315625" cy="1082200"/>
            </a:xfrm>
          </p:grpSpPr>
          <p:sp>
            <p:nvSpPr>
              <p:cNvPr id="6718" name="Google Shape;6718;p2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2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20" name="Google Shape;6720;p2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1" name="Google Shape;6721;p29"/>
          <p:cNvGrpSpPr/>
          <p:nvPr/>
        </p:nvGrpSpPr>
        <p:grpSpPr>
          <a:xfrm rot="-594950">
            <a:off x="195540" y="3397480"/>
            <a:ext cx="1414558" cy="1719141"/>
            <a:chOff x="1260150" y="-357200"/>
            <a:chExt cx="4971200" cy="6041600"/>
          </a:xfrm>
        </p:grpSpPr>
        <p:sp>
          <p:nvSpPr>
            <p:cNvPr id="6722" name="Google Shape;6722;p29"/>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29"/>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29"/>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29"/>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6" name="Google Shape;6726;p29"/>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29"/>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29"/>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29"/>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0" name="Google Shape;6730;p29"/>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1" name="Google Shape;6731;p29"/>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2" name="Google Shape;6732;p29"/>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29"/>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4" name="Google Shape;6734;p29"/>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5" name="Google Shape;6735;p29"/>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29"/>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29"/>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8" name="Google Shape;6738;p29"/>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9" name="Google Shape;6739;p29"/>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29"/>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1" name="Google Shape;6741;p29"/>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2" name="Google Shape;6742;p29"/>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29"/>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29"/>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5" name="Google Shape;6745;p29"/>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29"/>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29"/>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8" name="Google Shape;6748;p29"/>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29"/>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29"/>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1" name="Google Shape;6751;p29"/>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29"/>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29"/>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4" name="Google Shape;6754;p29"/>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5" name="Google Shape;6755;p29"/>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29"/>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29"/>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29"/>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9" name="Google Shape;6759;p29"/>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29"/>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29"/>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29"/>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29"/>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29"/>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5" name="Google Shape;6765;p29"/>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6" name="Google Shape;6766;p29"/>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29"/>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29"/>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9" name="Google Shape;6769;p29"/>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0" name="Google Shape;6770;p29"/>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1" name="Google Shape;6771;p29"/>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2" name="Google Shape;6772;p29"/>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29"/>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4" name="Google Shape;6774;p29"/>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29"/>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29"/>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29"/>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29"/>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29"/>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29"/>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29"/>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2" name="Google Shape;6782;p29"/>
          <p:cNvGrpSpPr/>
          <p:nvPr/>
        </p:nvGrpSpPr>
        <p:grpSpPr>
          <a:xfrm flipH="1" rot="6296337">
            <a:off x="-889021" y="-1471029"/>
            <a:ext cx="2267486" cy="4012082"/>
            <a:chOff x="2368525" y="156475"/>
            <a:chExt cx="3087875" cy="5463675"/>
          </a:xfrm>
        </p:grpSpPr>
        <p:sp>
          <p:nvSpPr>
            <p:cNvPr id="6783" name="Google Shape;6783;p29"/>
            <p:cNvSpPr/>
            <p:nvPr/>
          </p:nvSpPr>
          <p:spPr>
            <a:xfrm>
              <a:off x="3024100" y="2991550"/>
              <a:ext cx="2041450" cy="2009825"/>
            </a:xfrm>
            <a:custGeom>
              <a:rect b="b" l="l" r="r" t="t"/>
              <a:pathLst>
                <a:path extrusionOk="0" h="80393" w="81658">
                  <a:moveTo>
                    <a:pt x="72995" y="46753"/>
                  </a:moveTo>
                  <a:lnTo>
                    <a:pt x="73046" y="46880"/>
                  </a:lnTo>
                  <a:cubicBezTo>
                    <a:pt x="73162" y="47242"/>
                    <a:pt x="73275" y="47596"/>
                    <a:pt x="73392" y="47958"/>
                  </a:cubicBezTo>
                  <a:cubicBezTo>
                    <a:pt x="73271" y="47600"/>
                    <a:pt x="73156" y="47238"/>
                    <a:pt x="73040" y="46884"/>
                  </a:cubicBezTo>
                  <a:lnTo>
                    <a:pt x="72995" y="46753"/>
                  </a:lnTo>
                  <a:close/>
                  <a:moveTo>
                    <a:pt x="32461" y="63315"/>
                  </a:moveTo>
                  <a:lnTo>
                    <a:pt x="32880" y="64016"/>
                  </a:lnTo>
                  <a:lnTo>
                    <a:pt x="32457" y="63317"/>
                  </a:lnTo>
                  <a:lnTo>
                    <a:pt x="32461" y="63315"/>
                  </a:lnTo>
                  <a:close/>
                  <a:moveTo>
                    <a:pt x="61197" y="1"/>
                  </a:moveTo>
                  <a:cubicBezTo>
                    <a:pt x="61180" y="1"/>
                    <a:pt x="61163" y="4"/>
                    <a:pt x="61147" y="12"/>
                  </a:cubicBezTo>
                  <a:lnTo>
                    <a:pt x="61130" y="16"/>
                  </a:lnTo>
                  <a:cubicBezTo>
                    <a:pt x="60333" y="406"/>
                    <a:pt x="57996" y="1540"/>
                    <a:pt x="54156" y="3209"/>
                  </a:cubicBezTo>
                  <a:cubicBezTo>
                    <a:pt x="49072" y="5419"/>
                    <a:pt x="41363" y="8570"/>
                    <a:pt x="31113" y="12201"/>
                  </a:cubicBezTo>
                  <a:cubicBezTo>
                    <a:pt x="20683" y="15898"/>
                    <a:pt x="12612" y="18325"/>
                    <a:pt x="7274" y="19800"/>
                  </a:cubicBezTo>
                  <a:cubicBezTo>
                    <a:pt x="3401" y="20870"/>
                    <a:pt x="968" y="21439"/>
                    <a:pt x="117" y="21631"/>
                  </a:cubicBezTo>
                  <a:lnTo>
                    <a:pt x="101" y="21637"/>
                  </a:lnTo>
                  <a:cubicBezTo>
                    <a:pt x="68" y="21649"/>
                    <a:pt x="39" y="21672"/>
                    <a:pt x="21" y="21701"/>
                  </a:cubicBezTo>
                  <a:cubicBezTo>
                    <a:pt x="5" y="21739"/>
                    <a:pt x="1" y="21784"/>
                    <a:pt x="17" y="21823"/>
                  </a:cubicBezTo>
                  <a:cubicBezTo>
                    <a:pt x="919" y="24168"/>
                    <a:pt x="1907" y="26558"/>
                    <a:pt x="2945" y="28921"/>
                  </a:cubicBezTo>
                  <a:cubicBezTo>
                    <a:pt x="12139" y="49842"/>
                    <a:pt x="18367" y="70081"/>
                    <a:pt x="21264" y="80288"/>
                  </a:cubicBezTo>
                  <a:cubicBezTo>
                    <a:pt x="21281" y="80350"/>
                    <a:pt x="21336" y="80393"/>
                    <a:pt x="21400" y="80393"/>
                  </a:cubicBezTo>
                  <a:cubicBezTo>
                    <a:pt x="21406" y="80393"/>
                    <a:pt x="21412" y="80393"/>
                    <a:pt x="21417" y="80392"/>
                  </a:cubicBezTo>
                  <a:cubicBezTo>
                    <a:pt x="22299" y="80269"/>
                    <a:pt x="24940" y="79864"/>
                    <a:pt x="29220" y="78868"/>
                  </a:cubicBezTo>
                  <a:cubicBezTo>
                    <a:pt x="34499" y="77644"/>
                    <a:pt x="42269" y="75537"/>
                    <a:pt x="52292" y="71983"/>
                  </a:cubicBezTo>
                  <a:cubicBezTo>
                    <a:pt x="62149" y="68493"/>
                    <a:pt x="69435" y="65291"/>
                    <a:pt x="74304" y="62926"/>
                  </a:cubicBezTo>
                  <a:cubicBezTo>
                    <a:pt x="78408" y="60943"/>
                    <a:pt x="80798" y="59548"/>
                    <a:pt x="81575" y="59078"/>
                  </a:cubicBezTo>
                  <a:cubicBezTo>
                    <a:pt x="81633" y="59039"/>
                    <a:pt x="81657" y="58965"/>
                    <a:pt x="81628" y="58900"/>
                  </a:cubicBezTo>
                  <a:cubicBezTo>
                    <a:pt x="77455" y="49147"/>
                    <a:pt x="69551" y="29500"/>
                    <a:pt x="63524" y="7455"/>
                  </a:cubicBezTo>
                  <a:cubicBezTo>
                    <a:pt x="62841" y="4973"/>
                    <a:pt x="62104" y="2493"/>
                    <a:pt x="61331" y="104"/>
                  </a:cubicBezTo>
                  <a:cubicBezTo>
                    <a:pt x="61317" y="63"/>
                    <a:pt x="61286" y="28"/>
                    <a:pt x="61249" y="12"/>
                  </a:cubicBezTo>
                  <a:cubicBezTo>
                    <a:pt x="61232" y="4"/>
                    <a:pt x="61214" y="1"/>
                    <a:pt x="611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29"/>
            <p:cNvSpPr/>
            <p:nvPr/>
          </p:nvSpPr>
          <p:spPr>
            <a:xfrm>
              <a:off x="3778275" y="4915475"/>
              <a:ext cx="1369625" cy="556350"/>
            </a:xfrm>
            <a:custGeom>
              <a:rect b="b" l="l" r="r" t="t"/>
              <a:pathLst>
                <a:path extrusionOk="0" h="22254" w="54785">
                  <a:moveTo>
                    <a:pt x="54559" y="1"/>
                  </a:moveTo>
                  <a:cubicBezTo>
                    <a:pt x="54540" y="1"/>
                    <a:pt x="54522" y="4"/>
                    <a:pt x="54504" y="10"/>
                  </a:cubicBezTo>
                  <a:cubicBezTo>
                    <a:pt x="54477" y="20"/>
                    <a:pt x="54453" y="37"/>
                    <a:pt x="54436" y="59"/>
                  </a:cubicBezTo>
                  <a:cubicBezTo>
                    <a:pt x="52212" y="3063"/>
                    <a:pt x="48468" y="5974"/>
                    <a:pt x="43259" y="8771"/>
                  </a:cubicBezTo>
                  <a:cubicBezTo>
                    <a:pt x="39360" y="10870"/>
                    <a:pt x="34656" y="12895"/>
                    <a:pt x="29149" y="14847"/>
                  </a:cubicBezTo>
                  <a:cubicBezTo>
                    <a:pt x="23506" y="16844"/>
                    <a:pt x="18481" y="18248"/>
                    <a:pt x="14072" y="19062"/>
                  </a:cubicBezTo>
                  <a:cubicBezTo>
                    <a:pt x="11025" y="19628"/>
                    <a:pt x="8276" y="19912"/>
                    <a:pt x="5833" y="19912"/>
                  </a:cubicBezTo>
                  <a:cubicBezTo>
                    <a:pt x="3724" y="19912"/>
                    <a:pt x="1841" y="19700"/>
                    <a:pt x="191" y="19277"/>
                  </a:cubicBezTo>
                  <a:cubicBezTo>
                    <a:pt x="179" y="19274"/>
                    <a:pt x="167" y="19272"/>
                    <a:pt x="155" y="19272"/>
                  </a:cubicBezTo>
                  <a:cubicBezTo>
                    <a:pt x="110" y="19272"/>
                    <a:pt x="68" y="19293"/>
                    <a:pt x="39" y="19330"/>
                  </a:cubicBezTo>
                  <a:cubicBezTo>
                    <a:pt x="1" y="19379"/>
                    <a:pt x="1" y="19448"/>
                    <a:pt x="37" y="19496"/>
                  </a:cubicBezTo>
                  <a:cubicBezTo>
                    <a:pt x="653" y="20392"/>
                    <a:pt x="2032" y="21930"/>
                    <a:pt x="4403" y="22147"/>
                  </a:cubicBezTo>
                  <a:cubicBezTo>
                    <a:pt x="5067" y="22210"/>
                    <a:pt x="5808" y="22253"/>
                    <a:pt x="6658" y="22253"/>
                  </a:cubicBezTo>
                  <a:cubicBezTo>
                    <a:pt x="8813" y="22253"/>
                    <a:pt x="11674" y="21976"/>
                    <a:pt x="15783" y="21038"/>
                  </a:cubicBezTo>
                  <a:lnTo>
                    <a:pt x="15789" y="21036"/>
                  </a:lnTo>
                  <a:cubicBezTo>
                    <a:pt x="19392" y="20216"/>
                    <a:pt x="23954" y="18890"/>
                    <a:pt x="29840" y="16805"/>
                  </a:cubicBezTo>
                  <a:cubicBezTo>
                    <a:pt x="35554" y="14780"/>
                    <a:pt x="39849" y="12985"/>
                    <a:pt x="43126" y="11388"/>
                  </a:cubicBezTo>
                  <a:cubicBezTo>
                    <a:pt x="48605" y="8728"/>
                    <a:pt x="51255" y="6623"/>
                    <a:pt x="52969" y="4943"/>
                  </a:cubicBezTo>
                  <a:cubicBezTo>
                    <a:pt x="54678" y="3277"/>
                    <a:pt x="54784" y="1215"/>
                    <a:pt x="54692" y="135"/>
                  </a:cubicBezTo>
                  <a:cubicBezTo>
                    <a:pt x="54686" y="76"/>
                    <a:pt x="54645" y="24"/>
                    <a:pt x="54594" y="4"/>
                  </a:cubicBezTo>
                  <a:cubicBezTo>
                    <a:pt x="54582" y="2"/>
                    <a:pt x="54571" y="1"/>
                    <a:pt x="54559"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29"/>
            <p:cNvSpPr/>
            <p:nvPr/>
          </p:nvSpPr>
          <p:spPr>
            <a:xfrm>
              <a:off x="3559300" y="4475225"/>
              <a:ext cx="1648475" cy="931175"/>
            </a:xfrm>
            <a:custGeom>
              <a:rect b="b" l="l" r="r" t="t"/>
              <a:pathLst>
                <a:path extrusionOk="0" h="37247" w="65939">
                  <a:moveTo>
                    <a:pt x="7031" y="26604"/>
                  </a:moveTo>
                  <a:cubicBezTo>
                    <a:pt x="7037" y="26682"/>
                    <a:pt x="7039" y="26759"/>
                    <a:pt x="7047" y="26835"/>
                  </a:cubicBezTo>
                  <a:cubicBezTo>
                    <a:pt x="7035" y="26759"/>
                    <a:pt x="7029" y="26682"/>
                    <a:pt x="7027" y="26606"/>
                  </a:cubicBezTo>
                  <a:lnTo>
                    <a:pt x="7031" y="26604"/>
                  </a:lnTo>
                  <a:close/>
                  <a:moveTo>
                    <a:pt x="60316" y="0"/>
                  </a:moveTo>
                  <a:cubicBezTo>
                    <a:pt x="60300" y="0"/>
                    <a:pt x="60284" y="3"/>
                    <a:pt x="60270" y="9"/>
                  </a:cubicBezTo>
                  <a:lnTo>
                    <a:pt x="60243" y="19"/>
                  </a:lnTo>
                  <a:cubicBezTo>
                    <a:pt x="59459" y="490"/>
                    <a:pt x="57068" y="1873"/>
                    <a:pt x="53007" y="3843"/>
                  </a:cubicBezTo>
                  <a:lnTo>
                    <a:pt x="53009" y="3847"/>
                  </a:lnTo>
                  <a:cubicBezTo>
                    <a:pt x="48121" y="6212"/>
                    <a:pt x="40819" y="9424"/>
                    <a:pt x="30982" y="12910"/>
                  </a:cubicBezTo>
                  <a:cubicBezTo>
                    <a:pt x="20970" y="16458"/>
                    <a:pt x="13177" y="18571"/>
                    <a:pt x="7886" y="19797"/>
                  </a:cubicBezTo>
                  <a:cubicBezTo>
                    <a:pt x="3653" y="20779"/>
                    <a:pt x="1016" y="21190"/>
                    <a:pt x="132" y="21317"/>
                  </a:cubicBezTo>
                  <a:lnTo>
                    <a:pt x="105" y="21327"/>
                  </a:lnTo>
                  <a:cubicBezTo>
                    <a:pt x="79" y="21338"/>
                    <a:pt x="52" y="21358"/>
                    <a:pt x="34" y="21383"/>
                  </a:cubicBezTo>
                  <a:cubicBezTo>
                    <a:pt x="9" y="21415"/>
                    <a:pt x="1" y="21460"/>
                    <a:pt x="13" y="21501"/>
                  </a:cubicBezTo>
                  <a:cubicBezTo>
                    <a:pt x="1190" y="25677"/>
                    <a:pt x="1803" y="28136"/>
                    <a:pt x="1814" y="28214"/>
                  </a:cubicBezTo>
                  <a:cubicBezTo>
                    <a:pt x="1810" y="28253"/>
                    <a:pt x="1484" y="32038"/>
                    <a:pt x="4821" y="34657"/>
                  </a:cubicBezTo>
                  <a:cubicBezTo>
                    <a:pt x="6619" y="36066"/>
                    <a:pt x="9610" y="37246"/>
                    <a:pt x="14578" y="37246"/>
                  </a:cubicBezTo>
                  <a:cubicBezTo>
                    <a:pt x="16433" y="37246"/>
                    <a:pt x="18565" y="37081"/>
                    <a:pt x="21013" y="36703"/>
                  </a:cubicBezTo>
                  <a:cubicBezTo>
                    <a:pt x="21015" y="36701"/>
                    <a:pt x="21016" y="36701"/>
                    <a:pt x="21017" y="36701"/>
                  </a:cubicBezTo>
                  <a:cubicBezTo>
                    <a:pt x="21018" y="36701"/>
                    <a:pt x="21019" y="36701"/>
                    <a:pt x="21019" y="36701"/>
                  </a:cubicBezTo>
                  <a:cubicBezTo>
                    <a:pt x="21021" y="36701"/>
                    <a:pt x="21022" y="36700"/>
                    <a:pt x="21023" y="36696"/>
                  </a:cubicBezTo>
                  <a:cubicBezTo>
                    <a:pt x="25489" y="36009"/>
                    <a:pt x="30997" y="34605"/>
                    <a:pt x="37816" y="32191"/>
                  </a:cubicBezTo>
                  <a:cubicBezTo>
                    <a:pt x="44250" y="29912"/>
                    <a:pt x="49213" y="27666"/>
                    <a:pt x="53031" y="25511"/>
                  </a:cubicBezTo>
                  <a:cubicBezTo>
                    <a:pt x="53032" y="25512"/>
                    <a:pt x="53033" y="25512"/>
                    <a:pt x="53034" y="25512"/>
                  </a:cubicBezTo>
                  <a:cubicBezTo>
                    <a:pt x="53040" y="25512"/>
                    <a:pt x="53042" y="25506"/>
                    <a:pt x="53047" y="25501"/>
                  </a:cubicBezTo>
                  <a:cubicBezTo>
                    <a:pt x="61432" y="20765"/>
                    <a:pt x="64284" y="16481"/>
                    <a:pt x="65002" y="13338"/>
                  </a:cubicBezTo>
                  <a:cubicBezTo>
                    <a:pt x="65939" y="9197"/>
                    <a:pt x="63302" y="6462"/>
                    <a:pt x="63248" y="6394"/>
                  </a:cubicBezTo>
                  <a:cubicBezTo>
                    <a:pt x="63238" y="6370"/>
                    <a:pt x="62164" y="4072"/>
                    <a:pt x="60448" y="84"/>
                  </a:cubicBezTo>
                  <a:cubicBezTo>
                    <a:pt x="60431" y="48"/>
                    <a:pt x="60398" y="17"/>
                    <a:pt x="60358" y="7"/>
                  </a:cubicBezTo>
                  <a:cubicBezTo>
                    <a:pt x="60344" y="2"/>
                    <a:pt x="60330" y="0"/>
                    <a:pt x="60316"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6" name="Google Shape;6786;p29"/>
            <p:cNvSpPr/>
            <p:nvPr/>
          </p:nvSpPr>
          <p:spPr>
            <a:xfrm>
              <a:off x="2492575" y="410175"/>
              <a:ext cx="718400" cy="386975"/>
            </a:xfrm>
            <a:custGeom>
              <a:rect b="b" l="l" r="r" t="t"/>
              <a:pathLst>
                <a:path extrusionOk="0" h="15479" w="28736">
                  <a:moveTo>
                    <a:pt x="26153" y="1"/>
                  </a:moveTo>
                  <a:cubicBezTo>
                    <a:pt x="26136" y="1"/>
                    <a:pt x="26118" y="3"/>
                    <a:pt x="26100" y="7"/>
                  </a:cubicBezTo>
                  <a:cubicBezTo>
                    <a:pt x="26090" y="13"/>
                    <a:pt x="26082" y="19"/>
                    <a:pt x="26076" y="23"/>
                  </a:cubicBezTo>
                  <a:cubicBezTo>
                    <a:pt x="25341" y="489"/>
                    <a:pt x="24066" y="1158"/>
                    <a:pt x="21877" y="2106"/>
                  </a:cubicBezTo>
                  <a:cubicBezTo>
                    <a:pt x="19893" y="2959"/>
                    <a:pt x="17155" y="4035"/>
                    <a:pt x="13374" y="5373"/>
                  </a:cubicBezTo>
                  <a:cubicBezTo>
                    <a:pt x="9424" y="6775"/>
                    <a:pt x="6539" y="7681"/>
                    <a:pt x="4434" y="8268"/>
                  </a:cubicBezTo>
                  <a:cubicBezTo>
                    <a:pt x="2298" y="8853"/>
                    <a:pt x="966" y="9113"/>
                    <a:pt x="137" y="9211"/>
                  </a:cubicBezTo>
                  <a:cubicBezTo>
                    <a:pt x="129" y="9215"/>
                    <a:pt x="119" y="9215"/>
                    <a:pt x="109" y="9217"/>
                  </a:cubicBezTo>
                  <a:cubicBezTo>
                    <a:pt x="37" y="9242"/>
                    <a:pt x="0" y="9318"/>
                    <a:pt x="17" y="9389"/>
                  </a:cubicBezTo>
                  <a:lnTo>
                    <a:pt x="1089" y="14013"/>
                  </a:lnTo>
                  <a:cubicBezTo>
                    <a:pt x="1408" y="14914"/>
                    <a:pt x="2251" y="15478"/>
                    <a:pt x="3178" y="15478"/>
                  </a:cubicBezTo>
                  <a:cubicBezTo>
                    <a:pt x="3369" y="15478"/>
                    <a:pt x="3564" y="15454"/>
                    <a:pt x="3759" y="15404"/>
                  </a:cubicBezTo>
                  <a:cubicBezTo>
                    <a:pt x="4536" y="15206"/>
                    <a:pt x="5473" y="14954"/>
                    <a:pt x="6568" y="14639"/>
                  </a:cubicBezTo>
                  <a:cubicBezTo>
                    <a:pt x="8912" y="13974"/>
                    <a:pt x="11953" y="13025"/>
                    <a:pt x="15623" y="11724"/>
                  </a:cubicBezTo>
                  <a:cubicBezTo>
                    <a:pt x="19138" y="10478"/>
                    <a:pt x="21996" y="9342"/>
                    <a:pt x="24204" y="8409"/>
                  </a:cubicBezTo>
                  <a:cubicBezTo>
                    <a:pt x="25378" y="7910"/>
                    <a:pt x="26362" y="7478"/>
                    <a:pt x="27158" y="7112"/>
                  </a:cubicBezTo>
                  <a:cubicBezTo>
                    <a:pt x="28224" y="6623"/>
                    <a:pt x="28735" y="5422"/>
                    <a:pt x="28334" y="4305"/>
                  </a:cubicBezTo>
                  <a:lnTo>
                    <a:pt x="26280" y="84"/>
                  </a:lnTo>
                  <a:cubicBezTo>
                    <a:pt x="26260" y="48"/>
                    <a:pt x="26229" y="21"/>
                    <a:pt x="26190" y="5"/>
                  </a:cubicBezTo>
                  <a:cubicBezTo>
                    <a:pt x="26178" y="2"/>
                    <a:pt x="26166" y="1"/>
                    <a:pt x="261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7" name="Google Shape;6787;p29"/>
            <p:cNvSpPr/>
            <p:nvPr/>
          </p:nvSpPr>
          <p:spPr>
            <a:xfrm>
              <a:off x="2580500" y="591750"/>
              <a:ext cx="1972850" cy="2934150"/>
            </a:xfrm>
            <a:custGeom>
              <a:rect b="b" l="l" r="r" t="t"/>
              <a:pathLst>
                <a:path extrusionOk="0" h="117366" w="78914">
                  <a:moveTo>
                    <a:pt x="9436" y="40164"/>
                  </a:moveTo>
                  <a:cubicBezTo>
                    <a:pt x="9630" y="40796"/>
                    <a:pt x="9810" y="41424"/>
                    <a:pt x="9974" y="42061"/>
                  </a:cubicBezTo>
                  <a:cubicBezTo>
                    <a:pt x="9804" y="41431"/>
                    <a:pt x="9622" y="40798"/>
                    <a:pt x="9432" y="40166"/>
                  </a:cubicBezTo>
                  <a:lnTo>
                    <a:pt x="9436" y="40164"/>
                  </a:lnTo>
                  <a:close/>
                  <a:moveTo>
                    <a:pt x="57930" y="63631"/>
                  </a:moveTo>
                  <a:lnTo>
                    <a:pt x="57975" y="63762"/>
                  </a:lnTo>
                  <a:lnTo>
                    <a:pt x="58812" y="65176"/>
                  </a:lnTo>
                  <a:lnTo>
                    <a:pt x="57971" y="63764"/>
                  </a:lnTo>
                  <a:lnTo>
                    <a:pt x="57930" y="63631"/>
                  </a:lnTo>
                  <a:close/>
                  <a:moveTo>
                    <a:pt x="62605" y="68838"/>
                  </a:moveTo>
                  <a:lnTo>
                    <a:pt x="62648" y="68963"/>
                  </a:lnTo>
                  <a:cubicBezTo>
                    <a:pt x="62814" y="69184"/>
                    <a:pt x="62973" y="69406"/>
                    <a:pt x="63133" y="69630"/>
                  </a:cubicBezTo>
                  <a:lnTo>
                    <a:pt x="63133" y="69630"/>
                  </a:lnTo>
                  <a:cubicBezTo>
                    <a:pt x="62972" y="69405"/>
                    <a:pt x="62809" y="69185"/>
                    <a:pt x="62642" y="68963"/>
                  </a:cubicBezTo>
                  <a:lnTo>
                    <a:pt x="62605" y="68838"/>
                  </a:lnTo>
                  <a:close/>
                  <a:moveTo>
                    <a:pt x="65312" y="72997"/>
                  </a:moveTo>
                  <a:cubicBezTo>
                    <a:pt x="65789" y="73807"/>
                    <a:pt x="66233" y="74630"/>
                    <a:pt x="66660" y="75458"/>
                  </a:cubicBezTo>
                  <a:cubicBezTo>
                    <a:pt x="66231" y="74628"/>
                    <a:pt x="65783" y="73809"/>
                    <a:pt x="65312" y="72997"/>
                  </a:cubicBezTo>
                  <a:close/>
                  <a:moveTo>
                    <a:pt x="16382" y="100069"/>
                  </a:moveTo>
                  <a:cubicBezTo>
                    <a:pt x="16402" y="100173"/>
                    <a:pt x="16429" y="100280"/>
                    <a:pt x="16451" y="100382"/>
                  </a:cubicBezTo>
                  <a:cubicBezTo>
                    <a:pt x="16423" y="100282"/>
                    <a:pt x="16402" y="100173"/>
                    <a:pt x="16378" y="100071"/>
                  </a:cubicBezTo>
                  <a:lnTo>
                    <a:pt x="16382" y="100069"/>
                  </a:lnTo>
                  <a:close/>
                  <a:moveTo>
                    <a:pt x="24002" y="0"/>
                  </a:moveTo>
                  <a:cubicBezTo>
                    <a:pt x="23985" y="0"/>
                    <a:pt x="23968" y="3"/>
                    <a:pt x="23952" y="9"/>
                  </a:cubicBezTo>
                  <a:lnTo>
                    <a:pt x="23931" y="15"/>
                  </a:lnTo>
                  <a:lnTo>
                    <a:pt x="23856" y="62"/>
                  </a:lnTo>
                  <a:cubicBezTo>
                    <a:pt x="23825" y="80"/>
                    <a:pt x="23796" y="101"/>
                    <a:pt x="23764" y="113"/>
                  </a:cubicBezTo>
                  <a:cubicBezTo>
                    <a:pt x="22837" y="537"/>
                    <a:pt x="21652" y="1062"/>
                    <a:pt x="20216" y="1660"/>
                  </a:cubicBezTo>
                  <a:cubicBezTo>
                    <a:pt x="18096" y="2546"/>
                    <a:pt x="15418" y="3591"/>
                    <a:pt x="12200" y="4729"/>
                  </a:cubicBezTo>
                  <a:cubicBezTo>
                    <a:pt x="8849" y="5915"/>
                    <a:pt x="6015" y="6811"/>
                    <a:pt x="3765" y="7468"/>
                  </a:cubicBezTo>
                  <a:cubicBezTo>
                    <a:pt x="2390" y="7869"/>
                    <a:pt x="1238" y="8182"/>
                    <a:pt x="309" y="8417"/>
                  </a:cubicBezTo>
                  <a:cubicBezTo>
                    <a:pt x="276" y="8430"/>
                    <a:pt x="240" y="8430"/>
                    <a:pt x="207" y="8434"/>
                  </a:cubicBezTo>
                  <a:lnTo>
                    <a:pt x="119" y="8448"/>
                  </a:lnTo>
                  <a:lnTo>
                    <a:pt x="98" y="8454"/>
                  </a:lnTo>
                  <a:cubicBezTo>
                    <a:pt x="72" y="8469"/>
                    <a:pt x="45" y="8485"/>
                    <a:pt x="27" y="8512"/>
                  </a:cubicBezTo>
                  <a:cubicBezTo>
                    <a:pt x="6" y="8544"/>
                    <a:pt x="0" y="8583"/>
                    <a:pt x="13" y="8622"/>
                  </a:cubicBezTo>
                  <a:cubicBezTo>
                    <a:pt x="727" y="11611"/>
                    <a:pt x="7055" y="38374"/>
                    <a:pt x="8174" y="57213"/>
                  </a:cubicBezTo>
                  <a:cubicBezTo>
                    <a:pt x="8378" y="60656"/>
                    <a:pt x="8487" y="64061"/>
                    <a:pt x="8599" y="67350"/>
                  </a:cubicBezTo>
                  <a:cubicBezTo>
                    <a:pt x="9078" y="81617"/>
                    <a:pt x="9575" y="96376"/>
                    <a:pt x="17554" y="117271"/>
                  </a:cubicBezTo>
                  <a:cubicBezTo>
                    <a:pt x="17575" y="117328"/>
                    <a:pt x="17632" y="117366"/>
                    <a:pt x="17692" y="117366"/>
                  </a:cubicBezTo>
                  <a:cubicBezTo>
                    <a:pt x="17701" y="117366"/>
                    <a:pt x="17711" y="117365"/>
                    <a:pt x="17720" y="117363"/>
                  </a:cubicBezTo>
                  <a:cubicBezTo>
                    <a:pt x="18563" y="117173"/>
                    <a:pt x="20993" y="116606"/>
                    <a:pt x="24893" y="115526"/>
                  </a:cubicBezTo>
                  <a:cubicBezTo>
                    <a:pt x="30214" y="114061"/>
                    <a:pt x="38271" y="111639"/>
                    <a:pt x="48759" y="107923"/>
                  </a:cubicBezTo>
                  <a:cubicBezTo>
                    <a:pt x="59062" y="104273"/>
                    <a:pt x="66759" y="101125"/>
                    <a:pt x="71824" y="98923"/>
                  </a:cubicBezTo>
                  <a:cubicBezTo>
                    <a:pt x="75689" y="97243"/>
                    <a:pt x="78023" y="96106"/>
                    <a:pt x="78815" y="95717"/>
                  </a:cubicBezTo>
                  <a:cubicBezTo>
                    <a:pt x="78883" y="95682"/>
                    <a:pt x="78913" y="95607"/>
                    <a:pt x="78887" y="95539"/>
                  </a:cubicBezTo>
                  <a:cubicBezTo>
                    <a:pt x="71939" y="74286"/>
                    <a:pt x="63031" y="62504"/>
                    <a:pt x="54422" y="51116"/>
                  </a:cubicBezTo>
                  <a:cubicBezTo>
                    <a:pt x="52439" y="48489"/>
                    <a:pt x="50381" y="45776"/>
                    <a:pt x="48370" y="42969"/>
                  </a:cubicBezTo>
                  <a:cubicBezTo>
                    <a:pt x="37381" y="27631"/>
                    <a:pt x="25451" y="2853"/>
                    <a:pt x="24124" y="80"/>
                  </a:cubicBezTo>
                  <a:cubicBezTo>
                    <a:pt x="24107" y="44"/>
                    <a:pt x="24081" y="15"/>
                    <a:pt x="24042" y="5"/>
                  </a:cubicBezTo>
                  <a:cubicBezTo>
                    <a:pt x="24028" y="2"/>
                    <a:pt x="24015" y="0"/>
                    <a:pt x="24002"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29"/>
            <p:cNvSpPr/>
            <p:nvPr/>
          </p:nvSpPr>
          <p:spPr>
            <a:xfrm>
              <a:off x="2426500" y="241850"/>
              <a:ext cx="738275" cy="393250"/>
            </a:xfrm>
            <a:custGeom>
              <a:rect b="b" l="l" r="r" t="t"/>
              <a:pathLst>
                <a:path extrusionOk="0" h="15730" w="29531">
                  <a:moveTo>
                    <a:pt x="23623" y="1"/>
                  </a:moveTo>
                  <a:cubicBezTo>
                    <a:pt x="22500" y="1"/>
                    <a:pt x="21283" y="147"/>
                    <a:pt x="20079" y="371"/>
                  </a:cubicBezTo>
                  <a:cubicBezTo>
                    <a:pt x="17589" y="825"/>
                    <a:pt x="15166" y="1613"/>
                    <a:pt x="13755" y="2112"/>
                  </a:cubicBezTo>
                  <a:cubicBezTo>
                    <a:pt x="13067" y="2355"/>
                    <a:pt x="12646" y="2521"/>
                    <a:pt x="12619" y="2531"/>
                  </a:cubicBezTo>
                  <a:cubicBezTo>
                    <a:pt x="12597" y="2539"/>
                    <a:pt x="12169" y="2672"/>
                    <a:pt x="11490" y="2912"/>
                  </a:cubicBezTo>
                  <a:cubicBezTo>
                    <a:pt x="9990" y="3442"/>
                    <a:pt x="7412" y="4442"/>
                    <a:pt x="5086" y="5758"/>
                  </a:cubicBezTo>
                  <a:lnTo>
                    <a:pt x="5080" y="5762"/>
                  </a:lnTo>
                  <a:cubicBezTo>
                    <a:pt x="2985" y="6942"/>
                    <a:pt x="1107" y="8380"/>
                    <a:pt x="399" y="9964"/>
                  </a:cubicBezTo>
                  <a:cubicBezTo>
                    <a:pt x="4" y="10840"/>
                    <a:pt x="0" y="11674"/>
                    <a:pt x="387" y="12505"/>
                  </a:cubicBezTo>
                  <a:lnTo>
                    <a:pt x="1477" y="15603"/>
                  </a:lnTo>
                  <a:cubicBezTo>
                    <a:pt x="1494" y="15652"/>
                    <a:pt x="1534" y="15686"/>
                    <a:pt x="1584" y="15699"/>
                  </a:cubicBezTo>
                  <a:cubicBezTo>
                    <a:pt x="1661" y="15715"/>
                    <a:pt x="1782" y="15729"/>
                    <a:pt x="1968" y="15729"/>
                  </a:cubicBezTo>
                  <a:cubicBezTo>
                    <a:pt x="2469" y="15729"/>
                    <a:pt x="3442" y="15625"/>
                    <a:pt x="5315" y="15171"/>
                  </a:cubicBezTo>
                  <a:cubicBezTo>
                    <a:pt x="7461" y="14649"/>
                    <a:pt x="10786" y="13659"/>
                    <a:pt x="15923" y="11840"/>
                  </a:cubicBezTo>
                  <a:cubicBezTo>
                    <a:pt x="20842" y="10097"/>
                    <a:pt x="23986" y="8808"/>
                    <a:pt x="25997" y="7869"/>
                  </a:cubicBezTo>
                  <a:cubicBezTo>
                    <a:pt x="28606" y="6660"/>
                    <a:pt x="29306" y="6046"/>
                    <a:pt x="29492" y="5815"/>
                  </a:cubicBezTo>
                  <a:cubicBezTo>
                    <a:pt x="29523" y="5774"/>
                    <a:pt x="29531" y="5721"/>
                    <a:pt x="29516" y="5672"/>
                  </a:cubicBezTo>
                  <a:lnTo>
                    <a:pt x="28426" y="2613"/>
                  </a:lnTo>
                  <a:cubicBezTo>
                    <a:pt x="28191" y="1698"/>
                    <a:pt x="27663" y="1040"/>
                    <a:pt x="26808" y="608"/>
                  </a:cubicBezTo>
                  <a:cubicBezTo>
                    <a:pt x="25950" y="173"/>
                    <a:pt x="24843" y="1"/>
                    <a:pt x="236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29"/>
            <p:cNvSpPr/>
            <p:nvPr/>
          </p:nvSpPr>
          <p:spPr>
            <a:xfrm>
              <a:off x="2368525" y="301700"/>
              <a:ext cx="457300" cy="360875"/>
            </a:xfrm>
            <a:custGeom>
              <a:rect b="b" l="l" r="r" t="t"/>
              <a:pathLst>
                <a:path extrusionOk="0" fill="none" h="14435" w="18292">
                  <a:moveTo>
                    <a:pt x="14895" y="0"/>
                  </a:moveTo>
                  <a:cubicBezTo>
                    <a:pt x="14895" y="0"/>
                    <a:pt x="1" y="4589"/>
                    <a:pt x="2581" y="10183"/>
                  </a:cubicBezTo>
                  <a:lnTo>
                    <a:pt x="3708" y="13380"/>
                  </a:lnTo>
                  <a:cubicBezTo>
                    <a:pt x="3708" y="13380"/>
                    <a:pt x="4602" y="14434"/>
                    <a:pt x="18291" y="958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29"/>
            <p:cNvSpPr/>
            <p:nvPr/>
          </p:nvSpPr>
          <p:spPr>
            <a:xfrm>
              <a:off x="2487700" y="638000"/>
              <a:ext cx="396750" cy="168450"/>
            </a:xfrm>
            <a:custGeom>
              <a:rect b="b" l="l" r="r" t="t"/>
              <a:pathLst>
                <a:path extrusionOk="0" fill="none" h="6738" w="15870">
                  <a:moveTo>
                    <a:pt x="1" y="0"/>
                  </a:moveTo>
                  <a:lnTo>
                    <a:pt x="1141" y="4914"/>
                  </a:lnTo>
                  <a:cubicBezTo>
                    <a:pt x="1556" y="6081"/>
                    <a:pt x="2792" y="6737"/>
                    <a:pt x="3991" y="6430"/>
                  </a:cubicBezTo>
                  <a:cubicBezTo>
                    <a:pt x="6290" y="5839"/>
                    <a:pt x="10374" y="4693"/>
                    <a:pt x="15869" y="274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29"/>
            <p:cNvSpPr/>
            <p:nvPr/>
          </p:nvSpPr>
          <p:spPr>
            <a:xfrm>
              <a:off x="2575425" y="800550"/>
              <a:ext cx="1930350" cy="4819600"/>
            </a:xfrm>
            <a:custGeom>
              <a:rect b="b" l="l" r="r" t="t"/>
              <a:pathLst>
                <a:path extrusionOk="0" fill="none" h="192784" w="77214">
                  <a:moveTo>
                    <a:pt x="1" y="0"/>
                  </a:moveTo>
                  <a:cubicBezTo>
                    <a:pt x="1" y="0"/>
                    <a:pt x="7039" y="28749"/>
                    <a:pt x="8229" y="48867"/>
                  </a:cubicBezTo>
                  <a:cubicBezTo>
                    <a:pt x="9422" y="68987"/>
                    <a:pt x="7487" y="86395"/>
                    <a:pt x="20761" y="116618"/>
                  </a:cubicBezTo>
                  <a:cubicBezTo>
                    <a:pt x="34037" y="146842"/>
                    <a:pt x="41021" y="175183"/>
                    <a:pt x="41021" y="175183"/>
                  </a:cubicBezTo>
                  <a:cubicBezTo>
                    <a:pt x="41021" y="175183"/>
                    <a:pt x="39184" y="192784"/>
                    <a:pt x="77214" y="179311"/>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29"/>
            <p:cNvSpPr/>
            <p:nvPr/>
          </p:nvSpPr>
          <p:spPr>
            <a:xfrm>
              <a:off x="3554000" y="4794600"/>
              <a:ext cx="778650" cy="211100"/>
            </a:xfrm>
            <a:custGeom>
              <a:rect b="b" l="l" r="r" t="t"/>
              <a:pathLst>
                <a:path extrusionOk="0" fill="none" h="8444" w="31146">
                  <a:moveTo>
                    <a:pt x="0" y="8444"/>
                  </a:moveTo>
                  <a:cubicBezTo>
                    <a:pt x="0" y="8444"/>
                    <a:pt x="11015" y="7132"/>
                    <a:pt x="3114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29"/>
            <p:cNvSpPr/>
            <p:nvPr/>
          </p:nvSpPr>
          <p:spPr>
            <a:xfrm>
              <a:off x="3018075" y="3293250"/>
              <a:ext cx="782625" cy="237450"/>
            </a:xfrm>
            <a:custGeom>
              <a:rect b="b" l="l" r="r" t="t"/>
              <a:pathLst>
                <a:path extrusionOk="0" fill="none" h="9498" w="31305">
                  <a:moveTo>
                    <a:pt x="0" y="9497"/>
                  </a:moveTo>
                  <a:cubicBezTo>
                    <a:pt x="0" y="9497"/>
                    <a:pt x="11175" y="7130"/>
                    <a:pt x="3130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4" name="Google Shape;6794;p29"/>
            <p:cNvSpPr/>
            <p:nvPr/>
          </p:nvSpPr>
          <p:spPr>
            <a:xfrm>
              <a:off x="2740900" y="156475"/>
              <a:ext cx="427875" cy="384775"/>
            </a:xfrm>
            <a:custGeom>
              <a:rect b="b" l="l" r="r" t="t"/>
              <a:pathLst>
                <a:path extrusionOk="0" fill="none" h="15391" w="17115">
                  <a:moveTo>
                    <a:pt x="0" y="5809"/>
                  </a:moveTo>
                  <a:cubicBezTo>
                    <a:pt x="0" y="5809"/>
                    <a:pt x="14463" y="1"/>
                    <a:pt x="15979" y="5969"/>
                  </a:cubicBezTo>
                  <a:lnTo>
                    <a:pt x="17114" y="9160"/>
                  </a:lnTo>
                  <a:cubicBezTo>
                    <a:pt x="17114" y="9160"/>
                    <a:pt x="17084" y="10541"/>
                    <a:pt x="3394" y="1539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29"/>
            <p:cNvSpPr/>
            <p:nvPr/>
          </p:nvSpPr>
          <p:spPr>
            <a:xfrm>
              <a:off x="2884325" y="403575"/>
              <a:ext cx="330525" cy="303125"/>
            </a:xfrm>
            <a:custGeom>
              <a:rect b="b" l="l" r="r" t="t"/>
              <a:pathLst>
                <a:path extrusionOk="0" fill="none" h="12125" w="13221">
                  <a:moveTo>
                    <a:pt x="10600" y="1"/>
                  </a:moveTo>
                  <a:lnTo>
                    <a:pt x="12809" y="4538"/>
                  </a:lnTo>
                  <a:cubicBezTo>
                    <a:pt x="13221" y="5705"/>
                    <a:pt x="12677" y="6996"/>
                    <a:pt x="11549" y="7509"/>
                  </a:cubicBezTo>
                  <a:cubicBezTo>
                    <a:pt x="9391" y="8499"/>
                    <a:pt x="5495" y="10179"/>
                    <a:pt x="0" y="1212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29"/>
            <p:cNvSpPr/>
            <p:nvPr/>
          </p:nvSpPr>
          <p:spPr>
            <a:xfrm>
              <a:off x="3183525" y="585100"/>
              <a:ext cx="2272875" cy="4698250"/>
            </a:xfrm>
            <a:custGeom>
              <a:rect b="b" l="l" r="r" t="t"/>
              <a:pathLst>
                <a:path extrusionOk="0" fill="none" h="187930" w="90915">
                  <a:moveTo>
                    <a:pt x="1" y="1"/>
                  </a:moveTo>
                  <a:cubicBezTo>
                    <a:pt x="1" y="1"/>
                    <a:pt x="12628" y="26765"/>
                    <a:pt x="24370" y="43151"/>
                  </a:cubicBezTo>
                  <a:cubicBezTo>
                    <a:pt x="36109" y="59537"/>
                    <a:pt x="48573" y="71843"/>
                    <a:pt x="57282" y="103680"/>
                  </a:cubicBezTo>
                  <a:cubicBezTo>
                    <a:pt x="65994" y="135517"/>
                    <a:pt x="78410" y="161938"/>
                    <a:pt x="78410" y="161938"/>
                  </a:cubicBezTo>
                  <a:cubicBezTo>
                    <a:pt x="78410" y="161938"/>
                    <a:pt x="90915" y="174457"/>
                    <a:pt x="52890" y="1879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29"/>
            <p:cNvSpPr/>
            <p:nvPr/>
          </p:nvSpPr>
          <p:spPr>
            <a:xfrm>
              <a:off x="4332625" y="4468525"/>
              <a:ext cx="737825" cy="326150"/>
            </a:xfrm>
            <a:custGeom>
              <a:rect b="b" l="l" r="r" t="t"/>
              <a:pathLst>
                <a:path extrusionOk="0" fill="none" h="13046" w="29513">
                  <a:moveTo>
                    <a:pt x="29513" y="1"/>
                  </a:moveTo>
                  <a:cubicBezTo>
                    <a:pt x="29513" y="1"/>
                    <a:pt x="20126" y="5915"/>
                    <a:pt x="0" y="1304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29"/>
            <p:cNvSpPr/>
            <p:nvPr/>
          </p:nvSpPr>
          <p:spPr>
            <a:xfrm>
              <a:off x="3800725" y="2985025"/>
              <a:ext cx="757525" cy="308250"/>
            </a:xfrm>
            <a:custGeom>
              <a:rect b="b" l="l" r="r" t="t"/>
              <a:pathLst>
                <a:path extrusionOk="0" fill="none" h="12330" w="30301">
                  <a:moveTo>
                    <a:pt x="30301" y="1"/>
                  </a:moveTo>
                  <a:cubicBezTo>
                    <a:pt x="30301" y="1"/>
                    <a:pt x="20128" y="5199"/>
                    <a:pt x="1" y="123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29"/>
            <p:cNvSpPr/>
            <p:nvPr/>
          </p:nvSpPr>
          <p:spPr>
            <a:xfrm>
              <a:off x="3766975" y="5339025"/>
              <a:ext cx="758500" cy="141750"/>
            </a:xfrm>
            <a:custGeom>
              <a:rect b="b" l="l" r="r" t="t"/>
              <a:pathLst>
                <a:path extrusionOk="0" fill="none" h="5670" w="30340">
                  <a:moveTo>
                    <a:pt x="0" y="2026"/>
                  </a:moveTo>
                  <a:cubicBezTo>
                    <a:pt x="0" y="2026"/>
                    <a:pt x="1392" y="5035"/>
                    <a:pt x="4841" y="5352"/>
                  </a:cubicBezTo>
                  <a:cubicBezTo>
                    <a:pt x="8292" y="5669"/>
                    <a:pt x="14365" y="5659"/>
                    <a:pt x="30339"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29"/>
            <p:cNvSpPr/>
            <p:nvPr/>
          </p:nvSpPr>
          <p:spPr>
            <a:xfrm>
              <a:off x="4525450" y="4900825"/>
              <a:ext cx="641525" cy="438225"/>
            </a:xfrm>
            <a:custGeom>
              <a:rect b="b" l="l" r="r" t="t"/>
              <a:pathLst>
                <a:path extrusionOk="0" fill="none" h="17529" w="25661">
                  <a:moveTo>
                    <a:pt x="24848" y="1"/>
                  </a:moveTo>
                  <a:cubicBezTo>
                    <a:pt x="24848" y="1"/>
                    <a:pt x="25660" y="3217"/>
                    <a:pt x="23181" y="5635"/>
                  </a:cubicBezTo>
                  <a:cubicBezTo>
                    <a:pt x="20699" y="8056"/>
                    <a:pt x="15973" y="11871"/>
                    <a:pt x="0" y="1752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1" name="Google Shape;6801;p29"/>
            <p:cNvSpPr/>
            <p:nvPr/>
          </p:nvSpPr>
          <p:spPr>
            <a:xfrm>
              <a:off x="2816275" y="1595750"/>
              <a:ext cx="130200" cy="1314000"/>
            </a:xfrm>
            <a:custGeom>
              <a:rect b="b" l="l" r="r" t="t"/>
              <a:pathLst>
                <a:path extrusionOk="0" fill="none" h="52560" w="5208">
                  <a:moveTo>
                    <a:pt x="4083" y="52560"/>
                  </a:moveTo>
                  <a:cubicBezTo>
                    <a:pt x="384" y="35317"/>
                    <a:pt x="5208" y="16848"/>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29"/>
            <p:cNvSpPr/>
            <p:nvPr/>
          </p:nvSpPr>
          <p:spPr>
            <a:xfrm>
              <a:off x="2965275" y="2002725"/>
              <a:ext cx="16400" cy="435100"/>
            </a:xfrm>
            <a:custGeom>
              <a:rect b="b" l="l" r="r" t="t"/>
              <a:pathLst>
                <a:path extrusionOk="0" fill="none" h="17404" w="656">
                  <a:moveTo>
                    <a:pt x="7" y="17403"/>
                  </a:moveTo>
                  <a:cubicBezTo>
                    <a:pt x="655" y="11621"/>
                    <a:pt x="655" y="5782"/>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29"/>
            <p:cNvSpPr/>
            <p:nvPr/>
          </p:nvSpPr>
          <p:spPr>
            <a:xfrm>
              <a:off x="3093200" y="2273600"/>
              <a:ext cx="7400" cy="117325"/>
            </a:xfrm>
            <a:custGeom>
              <a:rect b="b" l="l" r="r" t="t"/>
              <a:pathLst>
                <a:path extrusionOk="0" fill="none" h="4693" w="296">
                  <a:moveTo>
                    <a:pt x="295" y="4692"/>
                  </a:moveTo>
                  <a:cubicBezTo>
                    <a:pt x="99" y="3137"/>
                    <a:pt x="1" y="1570"/>
                    <a:pt x="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4" name="Google Shape;6804;p29"/>
            <p:cNvSpPr/>
            <p:nvPr/>
          </p:nvSpPr>
          <p:spPr>
            <a:xfrm>
              <a:off x="3211450" y="2450025"/>
              <a:ext cx="8575" cy="48350"/>
            </a:xfrm>
            <a:custGeom>
              <a:rect b="b" l="l" r="r" t="t"/>
              <a:pathLst>
                <a:path extrusionOk="0" fill="none" h="1934" w="343">
                  <a:moveTo>
                    <a:pt x="342" y="1934"/>
                  </a:moveTo>
                  <a:cubicBezTo>
                    <a:pt x="228" y="1289"/>
                    <a:pt x="115" y="64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5" name="Google Shape;6805;p29"/>
            <p:cNvSpPr/>
            <p:nvPr/>
          </p:nvSpPr>
          <p:spPr>
            <a:xfrm>
              <a:off x="3339175" y="2593175"/>
              <a:ext cx="46300" cy="154800"/>
            </a:xfrm>
            <a:custGeom>
              <a:rect b="b" l="l" r="r" t="t"/>
              <a:pathLst>
                <a:path extrusionOk="0" fill="none" h="6192" w="1852">
                  <a:moveTo>
                    <a:pt x="1852" y="6192"/>
                  </a:moveTo>
                  <a:cubicBezTo>
                    <a:pt x="1062" y="4185"/>
                    <a:pt x="444" y="211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29"/>
            <p:cNvSpPr/>
            <p:nvPr/>
          </p:nvSpPr>
          <p:spPr>
            <a:xfrm>
              <a:off x="2989975" y="3093450"/>
              <a:ext cx="23150" cy="77475"/>
            </a:xfrm>
            <a:custGeom>
              <a:rect b="b" l="l" r="r" t="t"/>
              <a:pathLst>
                <a:path extrusionOk="0" fill="none" h="3099" w="926">
                  <a:moveTo>
                    <a:pt x="926" y="3098"/>
                  </a:moveTo>
                  <a:cubicBezTo>
                    <a:pt x="533" y="2094"/>
                    <a:pt x="224" y="1057"/>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29"/>
            <p:cNvSpPr/>
            <p:nvPr/>
          </p:nvSpPr>
          <p:spPr>
            <a:xfrm>
              <a:off x="4146700" y="2315800"/>
              <a:ext cx="269775" cy="623375"/>
            </a:xfrm>
            <a:custGeom>
              <a:rect b="b" l="l" r="r" t="t"/>
              <a:pathLst>
                <a:path extrusionOk="0" fill="none" h="24935" w="10791">
                  <a:moveTo>
                    <a:pt x="10790" y="24934"/>
                  </a:moveTo>
                  <a:cubicBezTo>
                    <a:pt x="8166" y="16215"/>
                    <a:pt x="5444" y="729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29"/>
            <p:cNvSpPr/>
            <p:nvPr/>
          </p:nvSpPr>
          <p:spPr>
            <a:xfrm>
              <a:off x="4194725" y="2760800"/>
              <a:ext cx="26925" cy="76125"/>
            </a:xfrm>
            <a:custGeom>
              <a:rect b="b" l="l" r="r" t="t"/>
              <a:pathLst>
                <a:path extrusionOk="0" fill="none" h="3045" w="1077">
                  <a:moveTo>
                    <a:pt x="1077" y="3045"/>
                  </a:moveTo>
                  <a:cubicBezTo>
                    <a:pt x="719" y="2032"/>
                    <a:pt x="358" y="1015"/>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9" name="Google Shape;6809;p29"/>
            <p:cNvSpPr/>
            <p:nvPr/>
          </p:nvSpPr>
          <p:spPr>
            <a:xfrm>
              <a:off x="4029875" y="2185725"/>
              <a:ext cx="20950" cy="35425"/>
            </a:xfrm>
            <a:custGeom>
              <a:rect b="b" l="l" r="r" t="t"/>
              <a:pathLst>
                <a:path extrusionOk="0" fill="none" h="1417" w="838">
                  <a:moveTo>
                    <a:pt x="837" y="1417"/>
                  </a:moveTo>
                  <a:cubicBezTo>
                    <a:pt x="559" y="944"/>
                    <a:pt x="279" y="473"/>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0" name="Google Shape;6810;p29"/>
            <p:cNvSpPr/>
            <p:nvPr/>
          </p:nvSpPr>
          <p:spPr>
            <a:xfrm>
              <a:off x="3185325" y="734500"/>
              <a:ext cx="219500" cy="461550"/>
            </a:xfrm>
            <a:custGeom>
              <a:rect b="b" l="l" r="r" t="t"/>
              <a:pathLst>
                <a:path extrusionOk="0" fill="none" h="18462" w="8780">
                  <a:moveTo>
                    <a:pt x="8779" y="18461"/>
                  </a:moveTo>
                  <a:cubicBezTo>
                    <a:pt x="5854" y="12307"/>
                    <a:pt x="2926" y="6155"/>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29"/>
            <p:cNvSpPr/>
            <p:nvPr/>
          </p:nvSpPr>
          <p:spPr>
            <a:xfrm>
              <a:off x="3159900" y="854700"/>
              <a:ext cx="48300" cy="124175"/>
            </a:xfrm>
            <a:custGeom>
              <a:rect b="b" l="l" r="r" t="t"/>
              <a:pathLst>
                <a:path extrusionOk="0" fill="none" h="4967" w="1932">
                  <a:moveTo>
                    <a:pt x="1932" y="4966"/>
                  </a:moveTo>
                  <a:cubicBezTo>
                    <a:pt x="1195" y="3348"/>
                    <a:pt x="551" y="1691"/>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2" name="Google Shape;6812;p29"/>
            <p:cNvSpPr/>
            <p:nvPr/>
          </p:nvSpPr>
          <p:spPr>
            <a:xfrm>
              <a:off x="3075100" y="953275"/>
              <a:ext cx="33000" cy="69725"/>
            </a:xfrm>
            <a:custGeom>
              <a:rect b="b" l="l" r="r" t="t"/>
              <a:pathLst>
                <a:path extrusionOk="0" fill="none" h="2789" w="1320">
                  <a:moveTo>
                    <a:pt x="1320" y="2789"/>
                  </a:moveTo>
                  <a:cubicBezTo>
                    <a:pt x="673" y="1970"/>
                    <a:pt x="221" y="1019"/>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3" name="Google Shape;6813;p29"/>
            <p:cNvSpPr/>
            <p:nvPr/>
          </p:nvSpPr>
          <p:spPr>
            <a:xfrm>
              <a:off x="2754500" y="1041150"/>
              <a:ext cx="12550" cy="46975"/>
            </a:xfrm>
            <a:custGeom>
              <a:rect b="b" l="l" r="r" t="t"/>
              <a:pathLst>
                <a:path extrusionOk="0" fill="none" h="1879" w="502">
                  <a:moveTo>
                    <a:pt x="502" y="1878"/>
                  </a:moveTo>
                  <a:cubicBezTo>
                    <a:pt x="336" y="1250"/>
                    <a:pt x="166" y="62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29"/>
            <p:cNvSpPr/>
            <p:nvPr/>
          </p:nvSpPr>
          <p:spPr>
            <a:xfrm>
              <a:off x="3656750" y="5132900"/>
              <a:ext cx="25550" cy="124450"/>
            </a:xfrm>
            <a:custGeom>
              <a:rect b="b" l="l" r="r" t="t"/>
              <a:pathLst>
                <a:path extrusionOk="0" fill="none" h="4978" w="1022">
                  <a:moveTo>
                    <a:pt x="1021" y="4978"/>
                  </a:moveTo>
                  <a:cubicBezTo>
                    <a:pt x="356" y="4409"/>
                    <a:pt x="88" y="3495"/>
                    <a:pt x="43" y="2621"/>
                  </a:cubicBezTo>
                  <a:cubicBezTo>
                    <a:pt x="0" y="1745"/>
                    <a:pt x="142" y="874"/>
                    <a:pt x="14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29"/>
            <p:cNvSpPr/>
            <p:nvPr/>
          </p:nvSpPr>
          <p:spPr>
            <a:xfrm>
              <a:off x="3735000" y="5140300"/>
              <a:ext cx="10200" cy="35325"/>
            </a:xfrm>
            <a:custGeom>
              <a:rect b="b" l="l" r="r" t="t"/>
              <a:pathLst>
                <a:path extrusionOk="0" fill="none" h="1413" w="408">
                  <a:moveTo>
                    <a:pt x="408" y="1412"/>
                  </a:moveTo>
                  <a:cubicBezTo>
                    <a:pt x="156" y="983"/>
                    <a:pt x="17" y="496"/>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29"/>
            <p:cNvSpPr/>
            <p:nvPr/>
          </p:nvSpPr>
          <p:spPr>
            <a:xfrm>
              <a:off x="5065050" y="4645050"/>
              <a:ext cx="63050" cy="169775"/>
            </a:xfrm>
            <a:custGeom>
              <a:rect b="b" l="l" r="r" t="t"/>
              <a:pathLst>
                <a:path extrusionOk="0" fill="none" h="6791" w="2522">
                  <a:moveTo>
                    <a:pt x="2045" y="6791"/>
                  </a:moveTo>
                  <a:cubicBezTo>
                    <a:pt x="2521" y="4376"/>
                    <a:pt x="1732" y="1749"/>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29"/>
            <p:cNvSpPr/>
            <p:nvPr/>
          </p:nvSpPr>
          <p:spPr>
            <a:xfrm>
              <a:off x="5024350" y="4666775"/>
              <a:ext cx="19700" cy="31625"/>
            </a:xfrm>
            <a:custGeom>
              <a:rect b="b" l="l" r="r" t="t"/>
              <a:pathLst>
                <a:path extrusionOk="0" fill="none" h="1265" w="788">
                  <a:moveTo>
                    <a:pt x="788" y="1265"/>
                  </a:moveTo>
                  <a:cubicBezTo>
                    <a:pt x="524" y="841"/>
                    <a:pt x="262" y="42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8" name="Google Shape;6818;p29"/>
            <p:cNvSpPr/>
            <p:nvPr/>
          </p:nvSpPr>
          <p:spPr>
            <a:xfrm>
              <a:off x="3319625" y="3661450"/>
              <a:ext cx="10825" cy="30475"/>
            </a:xfrm>
            <a:custGeom>
              <a:rect b="b" l="l" r="r" t="t"/>
              <a:pathLst>
                <a:path extrusionOk="0" fill="none" h="1219" w="433">
                  <a:moveTo>
                    <a:pt x="432" y="1218"/>
                  </a:moveTo>
                  <a:cubicBezTo>
                    <a:pt x="289" y="811"/>
                    <a:pt x="146" y="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9" name="Google Shape;6819;p29"/>
            <p:cNvSpPr/>
            <p:nvPr/>
          </p:nvSpPr>
          <p:spPr>
            <a:xfrm>
              <a:off x="3670825" y="3952250"/>
              <a:ext cx="26775" cy="63325"/>
            </a:xfrm>
            <a:custGeom>
              <a:rect b="b" l="l" r="r" t="t"/>
              <a:pathLst>
                <a:path extrusionOk="0" fill="none" h="2533" w="1071">
                  <a:moveTo>
                    <a:pt x="1070" y="2533"/>
                  </a:moveTo>
                  <a:cubicBezTo>
                    <a:pt x="612" y="1735"/>
                    <a:pt x="252" y="88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0" name="Google Shape;6820;p29"/>
            <p:cNvSpPr/>
            <p:nvPr/>
          </p:nvSpPr>
          <p:spPr>
            <a:xfrm>
              <a:off x="4246625" y="3281725"/>
              <a:ext cx="9400" cy="26625"/>
            </a:xfrm>
            <a:custGeom>
              <a:rect b="b" l="l" r="r" t="t"/>
              <a:pathLst>
                <a:path extrusionOk="0" fill="none" h="1065" w="376">
                  <a:moveTo>
                    <a:pt x="375" y="1065"/>
                  </a:moveTo>
                  <a:cubicBezTo>
                    <a:pt x="251" y="711"/>
                    <a:pt x="126" y="355"/>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1" name="Google Shape;6821;p29"/>
          <p:cNvGrpSpPr/>
          <p:nvPr/>
        </p:nvGrpSpPr>
        <p:grpSpPr>
          <a:xfrm rot="-612257">
            <a:off x="6561640" y="3902320"/>
            <a:ext cx="1882076" cy="1629812"/>
            <a:chOff x="2941895" y="-166364"/>
            <a:chExt cx="2619212" cy="2268146"/>
          </a:xfrm>
        </p:grpSpPr>
        <p:grpSp>
          <p:nvGrpSpPr>
            <p:cNvPr id="6822" name="Google Shape;6822;p29"/>
            <p:cNvGrpSpPr/>
            <p:nvPr/>
          </p:nvGrpSpPr>
          <p:grpSpPr>
            <a:xfrm rot="-326611">
              <a:off x="3023915" y="143558"/>
              <a:ext cx="2455171" cy="1845931"/>
              <a:chOff x="-164800" y="149925"/>
              <a:chExt cx="7188525" cy="5404725"/>
            </a:xfrm>
          </p:grpSpPr>
          <p:sp>
            <p:nvSpPr>
              <p:cNvPr id="6823" name="Google Shape;6823;p29"/>
              <p:cNvSpPr/>
              <p:nvPr/>
            </p:nvSpPr>
            <p:spPr>
              <a:xfrm>
                <a:off x="1892125" y="4673500"/>
                <a:ext cx="3140500" cy="792625"/>
              </a:xfrm>
              <a:custGeom>
                <a:rect b="b" l="l" r="r" t="t"/>
                <a:pathLst>
                  <a:path extrusionOk="0" h="31705" w="125620">
                    <a:moveTo>
                      <a:pt x="450" y="0"/>
                    </a:moveTo>
                    <a:cubicBezTo>
                      <a:pt x="355" y="0"/>
                      <a:pt x="365" y="455"/>
                      <a:pt x="367" y="565"/>
                    </a:cubicBezTo>
                    <a:cubicBezTo>
                      <a:pt x="1" y="8145"/>
                      <a:pt x="4189" y="15037"/>
                      <a:pt x="11031" y="18114"/>
                    </a:cubicBezTo>
                    <a:cubicBezTo>
                      <a:pt x="17184" y="20887"/>
                      <a:pt x="25856" y="24148"/>
                      <a:pt x="36842" y="26791"/>
                    </a:cubicBezTo>
                    <a:cubicBezTo>
                      <a:pt x="43807" y="28463"/>
                      <a:pt x="51697" y="29897"/>
                      <a:pt x="60476" y="30783"/>
                    </a:cubicBezTo>
                    <a:cubicBezTo>
                      <a:pt x="66962" y="31437"/>
                      <a:pt x="73031" y="31705"/>
                      <a:pt x="78642" y="31705"/>
                    </a:cubicBezTo>
                    <a:cubicBezTo>
                      <a:pt x="81284" y="31705"/>
                      <a:pt x="83824" y="31645"/>
                      <a:pt x="86258" y="31539"/>
                    </a:cubicBezTo>
                    <a:cubicBezTo>
                      <a:pt x="96740" y="31067"/>
                      <a:pt x="105248" y="29679"/>
                      <a:pt x="111493" y="28276"/>
                    </a:cubicBezTo>
                    <a:cubicBezTo>
                      <a:pt x="118829" y="26634"/>
                      <a:pt x="124311" y="20703"/>
                      <a:pt x="125471" y="13201"/>
                    </a:cubicBezTo>
                    <a:cubicBezTo>
                      <a:pt x="125486" y="13051"/>
                      <a:pt x="125435" y="12896"/>
                      <a:pt x="125314" y="12804"/>
                    </a:cubicBezTo>
                    <a:cubicBezTo>
                      <a:pt x="125574" y="12615"/>
                      <a:pt x="125619" y="12556"/>
                      <a:pt x="125571" y="12556"/>
                    </a:cubicBezTo>
                    <a:cubicBezTo>
                      <a:pt x="125491" y="12556"/>
                      <a:pt x="125156" y="12716"/>
                      <a:pt x="125107" y="12716"/>
                    </a:cubicBezTo>
                    <a:cubicBezTo>
                      <a:pt x="125107" y="12716"/>
                      <a:pt x="125106" y="12716"/>
                      <a:pt x="125105" y="12716"/>
                    </a:cubicBezTo>
                    <a:cubicBezTo>
                      <a:pt x="125093" y="12716"/>
                      <a:pt x="125080" y="12715"/>
                      <a:pt x="125068" y="12715"/>
                    </a:cubicBezTo>
                    <a:cubicBezTo>
                      <a:pt x="125002" y="12715"/>
                      <a:pt x="124942" y="12727"/>
                      <a:pt x="124883" y="12762"/>
                    </a:cubicBezTo>
                    <a:cubicBezTo>
                      <a:pt x="114122" y="17460"/>
                      <a:pt x="102273" y="20364"/>
                      <a:pt x="89478" y="21435"/>
                    </a:cubicBezTo>
                    <a:cubicBezTo>
                      <a:pt x="85558" y="21776"/>
                      <a:pt x="81555" y="21946"/>
                      <a:pt x="77469" y="21946"/>
                    </a:cubicBezTo>
                    <a:cubicBezTo>
                      <a:pt x="72264" y="21946"/>
                      <a:pt x="66926" y="21670"/>
                      <a:pt x="61455" y="21118"/>
                    </a:cubicBezTo>
                    <a:cubicBezTo>
                      <a:pt x="52210" y="20190"/>
                      <a:pt x="43509" y="18567"/>
                      <a:pt x="35357" y="16241"/>
                    </a:cubicBezTo>
                    <a:cubicBezTo>
                      <a:pt x="22472" y="12605"/>
                      <a:pt x="10994" y="7258"/>
                      <a:pt x="1016" y="248"/>
                    </a:cubicBezTo>
                    <a:cubicBezTo>
                      <a:pt x="958" y="207"/>
                      <a:pt x="892" y="187"/>
                      <a:pt x="822" y="178"/>
                    </a:cubicBezTo>
                    <a:cubicBezTo>
                      <a:pt x="808" y="177"/>
                      <a:pt x="794" y="176"/>
                      <a:pt x="781" y="176"/>
                    </a:cubicBezTo>
                    <a:cubicBezTo>
                      <a:pt x="717" y="176"/>
                      <a:pt x="662" y="187"/>
                      <a:pt x="602" y="224"/>
                    </a:cubicBezTo>
                    <a:cubicBezTo>
                      <a:pt x="533" y="62"/>
                      <a:pt x="485" y="0"/>
                      <a:pt x="450" y="0"/>
                    </a:cubicBezTo>
                    <a:close/>
                  </a:path>
                </a:pathLst>
              </a:custGeom>
              <a:solidFill>
                <a:srgbClr val="111B2E"/>
              </a:solidFill>
              <a:ln cap="flat" cmpd="sng" w="18950">
                <a:solidFill>
                  <a:srgbClr val="111B2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4" name="Google Shape;6824;p29"/>
              <p:cNvSpPr/>
              <p:nvPr/>
            </p:nvSpPr>
            <p:spPr>
              <a:xfrm>
                <a:off x="720125" y="248125"/>
                <a:ext cx="6191675" cy="2416775"/>
              </a:xfrm>
              <a:custGeom>
                <a:rect b="b" l="l" r="r" t="t"/>
                <a:pathLst>
                  <a:path extrusionOk="0" h="96671" w="247667">
                    <a:moveTo>
                      <a:pt x="70257" y="8447"/>
                    </a:moveTo>
                    <a:cubicBezTo>
                      <a:pt x="87262" y="8447"/>
                      <a:pt x="106965" y="9406"/>
                      <a:pt x="127220" y="11453"/>
                    </a:cubicBezTo>
                    <a:cubicBezTo>
                      <a:pt x="154548" y="14217"/>
                      <a:pt x="180500" y="18726"/>
                      <a:pt x="199958" y="23609"/>
                    </a:cubicBezTo>
                    <a:cubicBezTo>
                      <a:pt x="220835" y="28854"/>
                      <a:pt x="234209" y="34559"/>
                      <a:pt x="233752" y="39082"/>
                    </a:cubicBezTo>
                    <a:cubicBezTo>
                      <a:pt x="233260" y="43953"/>
                      <a:pt x="215723" y="46744"/>
                      <a:pt x="189800" y="47090"/>
                    </a:cubicBezTo>
                    <a:cubicBezTo>
                      <a:pt x="188016" y="47114"/>
                      <a:pt x="186192" y="47126"/>
                      <a:pt x="184331" y="47126"/>
                    </a:cubicBezTo>
                    <a:cubicBezTo>
                      <a:pt x="166708" y="47126"/>
                      <a:pt x="145777" y="46072"/>
                      <a:pt x="123940" y="43861"/>
                    </a:cubicBezTo>
                    <a:cubicBezTo>
                      <a:pt x="100176" y="41458"/>
                      <a:pt x="77763" y="37938"/>
                      <a:pt x="59652" y="34024"/>
                    </a:cubicBezTo>
                    <a:lnTo>
                      <a:pt x="59635" y="34024"/>
                    </a:lnTo>
                    <a:cubicBezTo>
                      <a:pt x="33824" y="28462"/>
                      <a:pt x="16794" y="22119"/>
                      <a:pt x="17295" y="17187"/>
                    </a:cubicBezTo>
                    <a:cubicBezTo>
                      <a:pt x="17760" y="12568"/>
                      <a:pt x="32612" y="9636"/>
                      <a:pt x="54875" y="8735"/>
                    </a:cubicBezTo>
                    <a:cubicBezTo>
                      <a:pt x="59681" y="8544"/>
                      <a:pt x="64832" y="8447"/>
                      <a:pt x="70257" y="8447"/>
                    </a:cubicBezTo>
                    <a:close/>
                    <a:moveTo>
                      <a:pt x="32789" y="53864"/>
                    </a:moveTo>
                    <a:lnTo>
                      <a:pt x="32804" y="53866"/>
                    </a:lnTo>
                    <a:lnTo>
                      <a:pt x="32935" y="58682"/>
                    </a:lnTo>
                    <a:lnTo>
                      <a:pt x="32789" y="53864"/>
                    </a:lnTo>
                    <a:close/>
                    <a:moveTo>
                      <a:pt x="66659" y="0"/>
                    </a:moveTo>
                    <a:cubicBezTo>
                      <a:pt x="60252" y="0"/>
                      <a:pt x="54218" y="126"/>
                      <a:pt x="48620" y="366"/>
                    </a:cubicBezTo>
                    <a:cubicBezTo>
                      <a:pt x="22264" y="1502"/>
                      <a:pt x="5573" y="5147"/>
                      <a:pt x="5086" y="9968"/>
                    </a:cubicBezTo>
                    <a:cubicBezTo>
                      <a:pt x="4875" y="10898"/>
                      <a:pt x="1" y="33042"/>
                      <a:pt x="59" y="61640"/>
                    </a:cubicBezTo>
                    <a:cubicBezTo>
                      <a:pt x="47" y="61773"/>
                      <a:pt x="115" y="61894"/>
                      <a:pt x="207" y="61974"/>
                    </a:cubicBezTo>
                    <a:cubicBezTo>
                      <a:pt x="2096" y="63399"/>
                      <a:pt x="13642" y="71550"/>
                      <a:pt x="41210" y="79690"/>
                    </a:cubicBezTo>
                    <a:cubicBezTo>
                      <a:pt x="59439" y="85068"/>
                      <a:pt x="84662" y="90470"/>
                      <a:pt x="118727" y="93917"/>
                    </a:cubicBezTo>
                    <a:lnTo>
                      <a:pt x="118894" y="93932"/>
                    </a:lnTo>
                    <a:cubicBezTo>
                      <a:pt x="138330" y="95898"/>
                      <a:pt x="155078" y="96671"/>
                      <a:pt x="169395" y="96671"/>
                    </a:cubicBezTo>
                    <a:cubicBezTo>
                      <a:pt x="180921" y="96671"/>
                      <a:pt x="190872" y="96170"/>
                      <a:pt x="199384" y="95388"/>
                    </a:cubicBezTo>
                    <a:cubicBezTo>
                      <a:pt x="226944" y="92875"/>
                      <a:pt x="239437" y="87403"/>
                      <a:pt x="241520" y="86398"/>
                    </a:cubicBezTo>
                    <a:cubicBezTo>
                      <a:pt x="241642" y="86344"/>
                      <a:pt x="241719" y="86235"/>
                      <a:pt x="241751" y="86105"/>
                    </a:cubicBezTo>
                    <a:cubicBezTo>
                      <a:pt x="247666" y="57427"/>
                      <a:pt x="247158" y="34787"/>
                      <a:pt x="247158" y="34619"/>
                    </a:cubicBezTo>
                    <a:cubicBezTo>
                      <a:pt x="247628" y="29818"/>
                      <a:pt x="232545" y="23008"/>
                      <a:pt x="207744" y="16698"/>
                    </a:cubicBezTo>
                    <a:cubicBezTo>
                      <a:pt x="186910" y="11371"/>
                      <a:pt x="159170" y="6417"/>
                      <a:pt x="128046" y="3268"/>
                    </a:cubicBezTo>
                    <a:cubicBezTo>
                      <a:pt x="105573" y="994"/>
                      <a:pt x="84645" y="0"/>
                      <a:pt x="66659" y="0"/>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29"/>
              <p:cNvSpPr/>
              <p:nvPr/>
            </p:nvSpPr>
            <p:spPr>
              <a:xfrm>
                <a:off x="1161950" y="477650"/>
                <a:ext cx="5390275" cy="929175"/>
              </a:xfrm>
              <a:custGeom>
                <a:rect b="b" l="l" r="r" t="t"/>
                <a:pathLst>
                  <a:path extrusionOk="0" h="37167" w="215611">
                    <a:moveTo>
                      <a:pt x="52716" y="1"/>
                    </a:moveTo>
                    <a:cubicBezTo>
                      <a:pt x="47364" y="1"/>
                      <a:pt x="42370" y="103"/>
                      <a:pt x="37759" y="293"/>
                    </a:cubicBezTo>
                    <a:cubicBezTo>
                      <a:pt x="14370" y="1262"/>
                      <a:pt x="812" y="4472"/>
                      <a:pt x="443" y="8089"/>
                    </a:cubicBezTo>
                    <a:cubicBezTo>
                      <a:pt x="0" y="12495"/>
                      <a:pt x="17604" y="19077"/>
                      <a:pt x="45976" y="24896"/>
                    </a:cubicBezTo>
                    <a:cubicBezTo>
                      <a:pt x="62815" y="28348"/>
                      <a:pt x="83447" y="31538"/>
                      <a:pt x="106352" y="33854"/>
                    </a:cubicBezTo>
                    <a:cubicBezTo>
                      <a:pt x="129056" y="36150"/>
                      <a:pt x="149752" y="37167"/>
                      <a:pt x="166847" y="37167"/>
                    </a:cubicBezTo>
                    <a:cubicBezTo>
                      <a:pt x="168165" y="37167"/>
                      <a:pt x="169462" y="37161"/>
                      <a:pt x="170737" y="37149"/>
                    </a:cubicBezTo>
                    <a:cubicBezTo>
                      <a:pt x="170738" y="37149"/>
                      <a:pt x="170739" y="37149"/>
                      <a:pt x="170741" y="37149"/>
                    </a:cubicBezTo>
                    <a:cubicBezTo>
                      <a:pt x="170756" y="37149"/>
                      <a:pt x="170784" y="37139"/>
                      <a:pt x="170798" y="37139"/>
                    </a:cubicBezTo>
                    <a:cubicBezTo>
                      <a:pt x="170800" y="37139"/>
                      <a:pt x="170801" y="37139"/>
                      <a:pt x="170802" y="37139"/>
                    </a:cubicBezTo>
                    <a:cubicBezTo>
                      <a:pt x="197735" y="36897"/>
                      <a:pt x="214829" y="34043"/>
                      <a:pt x="215255" y="29818"/>
                    </a:cubicBezTo>
                    <a:cubicBezTo>
                      <a:pt x="215611" y="26306"/>
                      <a:pt x="203741" y="20703"/>
                      <a:pt x="182355" y="15237"/>
                    </a:cubicBezTo>
                    <a:cubicBezTo>
                      <a:pt x="164298" y="10625"/>
                      <a:pt x="139479" y="6131"/>
                      <a:pt x="109462" y="3096"/>
                    </a:cubicBezTo>
                    <a:cubicBezTo>
                      <a:pt x="87833" y="910"/>
                      <a:pt x="68684" y="1"/>
                      <a:pt x="52716" y="1"/>
                    </a:cubicBezTo>
                    <a:close/>
                  </a:path>
                </a:pathLst>
              </a:custGeom>
              <a:solidFill>
                <a:srgbClr val="0B111E"/>
              </a:solidFill>
              <a:ln cap="flat" cmpd="sng" w="19050">
                <a:solidFill>
                  <a:srgbClr val="0B111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6" name="Google Shape;6826;p29"/>
              <p:cNvSpPr/>
              <p:nvPr/>
            </p:nvSpPr>
            <p:spPr>
              <a:xfrm>
                <a:off x="721650" y="1821825"/>
                <a:ext cx="6046200" cy="1654825"/>
              </a:xfrm>
              <a:custGeom>
                <a:rect b="b" l="l" r="r" t="t"/>
                <a:pathLst>
                  <a:path extrusionOk="0" h="66193" w="241848">
                    <a:moveTo>
                      <a:pt x="49" y="1"/>
                    </a:moveTo>
                    <a:cubicBezTo>
                      <a:pt x="17" y="1"/>
                      <a:pt x="52" y="103"/>
                      <a:pt x="223" y="414"/>
                    </a:cubicBezTo>
                    <a:cubicBezTo>
                      <a:pt x="85" y="482"/>
                      <a:pt x="1" y="625"/>
                      <a:pt x="3" y="775"/>
                    </a:cubicBezTo>
                    <a:cubicBezTo>
                      <a:pt x="102" y="11303"/>
                      <a:pt x="890" y="21502"/>
                      <a:pt x="2338" y="31088"/>
                    </a:cubicBezTo>
                    <a:cubicBezTo>
                      <a:pt x="2362" y="31190"/>
                      <a:pt x="2421" y="31296"/>
                      <a:pt x="2496" y="31354"/>
                    </a:cubicBezTo>
                    <a:cubicBezTo>
                      <a:pt x="4346" y="32839"/>
                      <a:pt x="15708" y="41340"/>
                      <a:pt x="41953" y="49647"/>
                    </a:cubicBezTo>
                    <a:cubicBezTo>
                      <a:pt x="59351" y="55158"/>
                      <a:pt x="83290" y="60596"/>
                      <a:pt x="115338" y="63840"/>
                    </a:cubicBezTo>
                    <a:lnTo>
                      <a:pt x="115505" y="63854"/>
                    </a:lnTo>
                    <a:cubicBezTo>
                      <a:pt x="131973" y="65520"/>
                      <a:pt x="146463" y="66192"/>
                      <a:pt x="159124" y="66192"/>
                    </a:cubicBezTo>
                    <a:cubicBezTo>
                      <a:pt x="171888" y="66192"/>
                      <a:pt x="182793" y="65509"/>
                      <a:pt x="191995" y="64475"/>
                    </a:cubicBezTo>
                    <a:cubicBezTo>
                      <a:pt x="218218" y="61529"/>
                      <a:pt x="230609" y="55712"/>
                      <a:pt x="232683" y="54654"/>
                    </a:cubicBezTo>
                    <a:cubicBezTo>
                      <a:pt x="232787" y="54615"/>
                      <a:pt x="232847" y="54521"/>
                      <a:pt x="232889" y="54424"/>
                    </a:cubicBezTo>
                    <a:cubicBezTo>
                      <a:pt x="236229" y="45325"/>
                      <a:pt x="239039" y="35492"/>
                      <a:pt x="241266" y="25196"/>
                    </a:cubicBezTo>
                    <a:cubicBezTo>
                      <a:pt x="241297" y="25051"/>
                      <a:pt x="241847" y="24164"/>
                      <a:pt x="241740" y="24055"/>
                    </a:cubicBezTo>
                    <a:cubicBezTo>
                      <a:pt x="241738" y="24054"/>
                      <a:pt x="241735" y="24053"/>
                      <a:pt x="241731" y="24053"/>
                    </a:cubicBezTo>
                    <a:cubicBezTo>
                      <a:pt x="241620" y="24053"/>
                      <a:pt x="240986" y="24695"/>
                      <a:pt x="240899" y="24695"/>
                    </a:cubicBezTo>
                    <a:cubicBezTo>
                      <a:pt x="240899" y="24695"/>
                      <a:pt x="240898" y="24695"/>
                      <a:pt x="240897" y="24695"/>
                    </a:cubicBezTo>
                    <a:cubicBezTo>
                      <a:pt x="240882" y="24693"/>
                      <a:pt x="240867" y="24692"/>
                      <a:pt x="240852" y="24692"/>
                    </a:cubicBezTo>
                    <a:cubicBezTo>
                      <a:pt x="240792" y="24692"/>
                      <a:pt x="240731" y="24707"/>
                      <a:pt x="240677" y="24738"/>
                    </a:cubicBezTo>
                    <a:cubicBezTo>
                      <a:pt x="235999" y="26817"/>
                      <a:pt x="223405" y="31325"/>
                      <a:pt x="199151" y="33457"/>
                    </a:cubicBezTo>
                    <a:cubicBezTo>
                      <a:pt x="190975" y="34185"/>
                      <a:pt x="181475" y="34640"/>
                      <a:pt x="170506" y="34640"/>
                    </a:cubicBezTo>
                    <a:cubicBezTo>
                      <a:pt x="155948" y="34640"/>
                      <a:pt x="138802" y="33838"/>
                      <a:pt x="118729" y="31807"/>
                    </a:cubicBezTo>
                    <a:cubicBezTo>
                      <a:pt x="84487" y="28346"/>
                      <a:pt x="59296" y="23082"/>
                      <a:pt x="41113" y="17771"/>
                    </a:cubicBezTo>
                    <a:cubicBezTo>
                      <a:pt x="16742" y="10657"/>
                      <a:pt x="4916" y="3474"/>
                      <a:pt x="655" y="443"/>
                    </a:cubicBezTo>
                    <a:cubicBezTo>
                      <a:pt x="596" y="402"/>
                      <a:pt x="531" y="378"/>
                      <a:pt x="461" y="373"/>
                    </a:cubicBezTo>
                    <a:cubicBezTo>
                      <a:pt x="407" y="367"/>
                      <a:pt x="109" y="1"/>
                      <a:pt x="49" y="1"/>
                    </a:cubicBezTo>
                    <a:close/>
                  </a:path>
                </a:pathLst>
              </a:custGeom>
              <a:solidFill>
                <a:schemeClr val="dk2"/>
              </a:solidFill>
              <a:ln cap="flat" cmpd="sng" w="18950">
                <a:solidFill>
                  <a:schemeClr val="lt1"/>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7" name="Google Shape;6827;p29"/>
              <p:cNvSpPr/>
              <p:nvPr/>
            </p:nvSpPr>
            <p:spPr>
              <a:xfrm>
                <a:off x="776525" y="2624675"/>
                <a:ext cx="5769525" cy="2576975"/>
              </a:xfrm>
              <a:custGeom>
                <a:rect b="b" l="l" r="r" t="t"/>
                <a:pathLst>
                  <a:path extrusionOk="0" h="103079" w="230781">
                    <a:moveTo>
                      <a:pt x="152" y="1"/>
                    </a:moveTo>
                    <a:cubicBezTo>
                      <a:pt x="148" y="1"/>
                      <a:pt x="146" y="2"/>
                      <a:pt x="143" y="3"/>
                    </a:cubicBezTo>
                    <a:cubicBezTo>
                      <a:pt x="0" y="88"/>
                      <a:pt x="490" y="1159"/>
                      <a:pt x="521" y="1328"/>
                    </a:cubicBezTo>
                    <a:cubicBezTo>
                      <a:pt x="4201" y="23792"/>
                      <a:pt x="11589" y="42874"/>
                      <a:pt x="22471" y="58083"/>
                    </a:cubicBezTo>
                    <a:cubicBezTo>
                      <a:pt x="36231" y="77295"/>
                      <a:pt x="55587" y="90474"/>
                      <a:pt x="80194" y="97414"/>
                    </a:cubicBezTo>
                    <a:cubicBezTo>
                      <a:pt x="80211" y="97414"/>
                      <a:pt x="80231" y="97419"/>
                      <a:pt x="80243" y="97436"/>
                    </a:cubicBezTo>
                    <a:cubicBezTo>
                      <a:pt x="88314" y="99703"/>
                      <a:pt x="96955" y="101305"/>
                      <a:pt x="106163" y="102240"/>
                    </a:cubicBezTo>
                    <a:cubicBezTo>
                      <a:pt x="111687" y="102799"/>
                      <a:pt x="117061" y="103078"/>
                      <a:pt x="122286" y="103078"/>
                    </a:cubicBezTo>
                    <a:cubicBezTo>
                      <a:pt x="126613" y="103078"/>
                      <a:pt x="130838" y="102887"/>
                      <a:pt x="134959" y="102504"/>
                    </a:cubicBezTo>
                    <a:cubicBezTo>
                      <a:pt x="159427" y="100260"/>
                      <a:pt x="180204" y="91309"/>
                      <a:pt x="196999" y="75738"/>
                    </a:cubicBezTo>
                    <a:cubicBezTo>
                      <a:pt x="210691" y="63020"/>
                      <a:pt x="221752" y="45801"/>
                      <a:pt x="229870" y="24548"/>
                    </a:cubicBezTo>
                    <a:cubicBezTo>
                      <a:pt x="229921" y="24386"/>
                      <a:pt x="230781" y="23419"/>
                      <a:pt x="230665" y="23298"/>
                    </a:cubicBezTo>
                    <a:cubicBezTo>
                      <a:pt x="230662" y="23296"/>
                      <a:pt x="230658" y="23295"/>
                      <a:pt x="230652" y="23295"/>
                    </a:cubicBezTo>
                    <a:cubicBezTo>
                      <a:pt x="230516" y="23295"/>
                      <a:pt x="229618" y="23976"/>
                      <a:pt x="229512" y="23976"/>
                    </a:cubicBezTo>
                    <a:cubicBezTo>
                      <a:pt x="229511" y="23976"/>
                      <a:pt x="229510" y="23976"/>
                      <a:pt x="229509" y="23976"/>
                    </a:cubicBezTo>
                    <a:cubicBezTo>
                      <a:pt x="229497" y="23975"/>
                      <a:pt x="229484" y="23974"/>
                      <a:pt x="229472" y="23974"/>
                    </a:cubicBezTo>
                    <a:cubicBezTo>
                      <a:pt x="229413" y="23974"/>
                      <a:pt x="229357" y="23992"/>
                      <a:pt x="229303" y="24022"/>
                    </a:cubicBezTo>
                    <a:cubicBezTo>
                      <a:pt x="224504" y="26154"/>
                      <a:pt x="212016" y="30774"/>
                      <a:pt x="189526" y="33252"/>
                    </a:cubicBezTo>
                    <a:cubicBezTo>
                      <a:pt x="180415" y="34265"/>
                      <a:pt x="169662" y="34924"/>
                      <a:pt x="157118" y="34924"/>
                    </a:cubicBezTo>
                    <a:cubicBezTo>
                      <a:pt x="144380" y="34924"/>
                      <a:pt x="129795" y="34245"/>
                      <a:pt x="113208" y="32566"/>
                    </a:cubicBezTo>
                    <a:cubicBezTo>
                      <a:pt x="81229" y="29332"/>
                      <a:pt x="57297" y="23962"/>
                      <a:pt x="39850" y="18463"/>
                    </a:cubicBezTo>
                    <a:cubicBezTo>
                      <a:pt x="17297" y="11360"/>
                      <a:pt x="5533" y="4054"/>
                      <a:pt x="1163" y="926"/>
                    </a:cubicBezTo>
                    <a:cubicBezTo>
                      <a:pt x="1112" y="878"/>
                      <a:pt x="1042" y="846"/>
                      <a:pt x="972" y="842"/>
                    </a:cubicBezTo>
                    <a:cubicBezTo>
                      <a:pt x="880" y="830"/>
                      <a:pt x="257" y="1"/>
                      <a:pt x="152" y="1"/>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8" name="Google Shape;6828;p29"/>
              <p:cNvSpPr/>
              <p:nvPr/>
            </p:nvSpPr>
            <p:spPr>
              <a:xfrm>
                <a:off x="1161950" y="484975"/>
                <a:ext cx="1149425" cy="615075"/>
              </a:xfrm>
              <a:custGeom>
                <a:rect b="b" l="l" r="r" t="t"/>
                <a:pathLst>
                  <a:path extrusionOk="0" h="24603" w="45977">
                    <a:moveTo>
                      <a:pt x="37759" y="0"/>
                    </a:moveTo>
                    <a:cubicBezTo>
                      <a:pt x="14370" y="969"/>
                      <a:pt x="812" y="4179"/>
                      <a:pt x="443" y="7796"/>
                    </a:cubicBezTo>
                    <a:cubicBezTo>
                      <a:pt x="0" y="12202"/>
                      <a:pt x="17604" y="18784"/>
                      <a:pt x="45976" y="24603"/>
                    </a:cubicBezTo>
                    <a:cubicBezTo>
                      <a:pt x="4799" y="12536"/>
                      <a:pt x="37759" y="0"/>
                      <a:pt x="37759" y="0"/>
                    </a:cubicBezTo>
                    <a:close/>
                  </a:path>
                </a:pathLst>
              </a:custGeom>
              <a:solidFill>
                <a:srgbClr val="070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9" name="Google Shape;6829;p29"/>
              <p:cNvSpPr/>
              <p:nvPr/>
            </p:nvSpPr>
            <p:spPr>
              <a:xfrm>
                <a:off x="1142975" y="394250"/>
                <a:ext cx="5430575" cy="1090875"/>
              </a:xfrm>
              <a:custGeom>
                <a:rect b="b" l="l" r="r" t="t"/>
                <a:pathLst>
                  <a:path extrusionOk="0" fill="none" h="43635" w="217223">
                    <a:moveTo>
                      <a:pt x="216431" y="33191"/>
                    </a:moveTo>
                    <a:cubicBezTo>
                      <a:pt x="215636" y="41037"/>
                      <a:pt x="166607" y="43634"/>
                      <a:pt x="107063" y="37609"/>
                    </a:cubicBezTo>
                    <a:cubicBezTo>
                      <a:pt x="47518" y="31582"/>
                      <a:pt x="1" y="19223"/>
                      <a:pt x="795" y="11376"/>
                    </a:cubicBezTo>
                    <a:cubicBezTo>
                      <a:pt x="1587" y="3530"/>
                      <a:pt x="50713" y="0"/>
                      <a:pt x="110258" y="6022"/>
                    </a:cubicBezTo>
                    <a:cubicBezTo>
                      <a:pt x="169803" y="12045"/>
                      <a:pt x="217223" y="25344"/>
                      <a:pt x="216431" y="33191"/>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0" name="Google Shape;6830;p29"/>
              <p:cNvSpPr/>
              <p:nvPr/>
            </p:nvSpPr>
            <p:spPr>
              <a:xfrm>
                <a:off x="-164800" y="149925"/>
                <a:ext cx="7188525" cy="5404725"/>
              </a:xfrm>
              <a:custGeom>
                <a:rect b="b" l="l" r="r" t="t"/>
                <a:pathLst>
                  <a:path extrusionOk="0" fill="none" h="216189" w="287541">
                    <a:moveTo>
                      <a:pt x="143770" y="201646"/>
                    </a:moveTo>
                    <a:cubicBezTo>
                      <a:pt x="287540" y="216188"/>
                      <a:pt x="282966" y="38480"/>
                      <a:pt x="282966" y="38480"/>
                    </a:cubicBezTo>
                    <a:cubicBezTo>
                      <a:pt x="283914" y="29117"/>
                      <a:pt x="230556" y="13572"/>
                      <a:pt x="163480" y="6786"/>
                    </a:cubicBezTo>
                    <a:cubicBezTo>
                      <a:pt x="96406" y="1"/>
                      <a:pt x="41016" y="4545"/>
                      <a:pt x="40071" y="13908"/>
                    </a:cubicBezTo>
                    <a:cubicBezTo>
                      <a:pt x="40071" y="13908"/>
                      <a:pt x="1" y="187102"/>
                      <a:pt x="143770" y="201646"/>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1" name="Google Shape;6831;p29"/>
              <p:cNvSpPr/>
              <p:nvPr/>
            </p:nvSpPr>
            <p:spPr>
              <a:xfrm>
                <a:off x="1872200" y="4653875"/>
                <a:ext cx="3171000" cy="856675"/>
              </a:xfrm>
              <a:custGeom>
                <a:rect b="b" l="l" r="r" t="t"/>
                <a:pathLst>
                  <a:path extrusionOk="0" fill="none" h="34267" w="126840">
                    <a:moveTo>
                      <a:pt x="126840" y="12748"/>
                    </a:moveTo>
                    <a:lnTo>
                      <a:pt x="126808" y="13077"/>
                    </a:lnTo>
                    <a:cubicBezTo>
                      <a:pt x="125999" y="21064"/>
                      <a:pt x="120214" y="27704"/>
                      <a:pt x="112385" y="29461"/>
                    </a:cubicBezTo>
                    <a:cubicBezTo>
                      <a:pt x="101363" y="31932"/>
                      <a:pt x="83817" y="34267"/>
                      <a:pt x="61275" y="31985"/>
                    </a:cubicBezTo>
                    <a:lnTo>
                      <a:pt x="61227" y="31980"/>
                    </a:lnTo>
                    <a:cubicBezTo>
                      <a:pt x="38686" y="29698"/>
                      <a:pt x="21966" y="23901"/>
                      <a:pt x="11660" y="19272"/>
                    </a:cubicBezTo>
                    <a:cubicBezTo>
                      <a:pt x="4337" y="15982"/>
                      <a:pt x="1" y="8317"/>
                      <a:pt x="808" y="333"/>
                    </a:cubicBezTo>
                    <a:lnTo>
                      <a:pt x="842" y="1"/>
                    </a:ln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2" name="Google Shape;6832;p29"/>
              <p:cNvSpPr/>
              <p:nvPr/>
            </p:nvSpPr>
            <p:spPr>
              <a:xfrm>
                <a:off x="708625" y="1797475"/>
                <a:ext cx="2982225" cy="809300"/>
              </a:xfrm>
              <a:custGeom>
                <a:rect b="b" l="l" r="r" t="t"/>
                <a:pathLst>
                  <a:path extrusionOk="0" fill="none" h="32372" w="119289">
                    <a:moveTo>
                      <a:pt x="1" y="0"/>
                    </a:moveTo>
                    <a:cubicBezTo>
                      <a:pt x="1" y="0"/>
                      <a:pt x="27009" y="23038"/>
                      <a:pt x="119289" y="3237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3" name="Google Shape;6833;p29"/>
              <p:cNvSpPr/>
              <p:nvPr/>
            </p:nvSpPr>
            <p:spPr>
              <a:xfrm>
                <a:off x="768575" y="2606400"/>
                <a:ext cx="2839125" cy="822225"/>
              </a:xfrm>
              <a:custGeom>
                <a:rect b="b" l="l" r="r" t="t"/>
                <a:pathLst>
                  <a:path extrusionOk="0" fill="none" h="32889" w="113565">
                    <a:moveTo>
                      <a:pt x="1" y="0"/>
                    </a:moveTo>
                    <a:cubicBezTo>
                      <a:pt x="1" y="0"/>
                      <a:pt x="27222" y="24155"/>
                      <a:pt x="113565" y="328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4" name="Google Shape;6834;p29"/>
              <p:cNvSpPr/>
              <p:nvPr/>
            </p:nvSpPr>
            <p:spPr>
              <a:xfrm>
                <a:off x="3691425" y="2411150"/>
                <a:ext cx="3083850" cy="429100"/>
              </a:xfrm>
              <a:custGeom>
                <a:rect b="b" l="l" r="r" t="t"/>
                <a:pathLst>
                  <a:path extrusionOk="0" fill="none" h="17164" w="123354">
                    <a:moveTo>
                      <a:pt x="123354" y="0"/>
                    </a:moveTo>
                    <a:cubicBezTo>
                      <a:pt x="123354" y="0"/>
                      <a:pt x="92281" y="17164"/>
                      <a:pt x="1" y="783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5" name="Google Shape;6835;p29"/>
              <p:cNvSpPr/>
              <p:nvPr/>
            </p:nvSpPr>
            <p:spPr>
              <a:xfrm>
                <a:off x="3608350" y="3191675"/>
                <a:ext cx="2946200" cy="455375"/>
              </a:xfrm>
              <a:custGeom>
                <a:rect b="b" l="l" r="r" t="t"/>
                <a:pathLst>
                  <a:path extrusionOk="0" fill="none" h="18215" w="117848">
                    <a:moveTo>
                      <a:pt x="117847" y="0"/>
                    </a:moveTo>
                    <a:cubicBezTo>
                      <a:pt x="117847" y="0"/>
                      <a:pt x="86338" y="18215"/>
                      <a:pt x="0" y="9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6" name="Google Shape;6836;p29"/>
              <p:cNvSpPr/>
              <p:nvPr/>
            </p:nvSpPr>
            <p:spPr>
              <a:xfrm>
                <a:off x="1252125" y="3319400"/>
                <a:ext cx="729675" cy="1048650"/>
              </a:xfrm>
              <a:custGeom>
                <a:rect b="b" l="l" r="r" t="t"/>
                <a:pathLst>
                  <a:path extrusionOk="0" fill="none" h="41946" w="29187">
                    <a:moveTo>
                      <a:pt x="0" y="0"/>
                    </a:moveTo>
                    <a:cubicBezTo>
                      <a:pt x="3186" y="17265"/>
                      <a:pt x="14104" y="32958"/>
                      <a:pt x="29186" y="419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7" name="Google Shape;6837;p29"/>
              <p:cNvSpPr/>
              <p:nvPr/>
            </p:nvSpPr>
            <p:spPr>
              <a:xfrm>
                <a:off x="2269850" y="4024950"/>
                <a:ext cx="94400" cy="100125"/>
              </a:xfrm>
              <a:custGeom>
                <a:rect b="b" l="l" r="r" t="t"/>
                <a:pathLst>
                  <a:path extrusionOk="0" fill="none" h="4005" w="3776">
                    <a:moveTo>
                      <a:pt x="1" y="0"/>
                    </a:moveTo>
                    <a:cubicBezTo>
                      <a:pt x="1258" y="1335"/>
                      <a:pt x="2516" y="2670"/>
                      <a:pt x="3775" y="4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8" name="Google Shape;6838;p29"/>
              <p:cNvSpPr/>
              <p:nvPr/>
            </p:nvSpPr>
            <p:spPr>
              <a:xfrm>
                <a:off x="4907050" y="3829825"/>
                <a:ext cx="973375" cy="856475"/>
              </a:xfrm>
              <a:custGeom>
                <a:rect b="b" l="l" r="r" t="t"/>
                <a:pathLst>
                  <a:path extrusionOk="0" fill="none" h="34259" w="38935">
                    <a:moveTo>
                      <a:pt x="0" y="34259"/>
                    </a:moveTo>
                    <a:cubicBezTo>
                      <a:pt x="16638" y="28232"/>
                      <a:pt x="30841" y="15739"/>
                      <a:pt x="38934"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9" name="Google Shape;6839;p29"/>
              <p:cNvSpPr/>
              <p:nvPr/>
            </p:nvSpPr>
            <p:spPr>
              <a:xfrm>
                <a:off x="959000" y="1239150"/>
                <a:ext cx="33025" cy="326750"/>
              </a:xfrm>
              <a:custGeom>
                <a:rect b="b" l="l" r="r" t="t"/>
                <a:pathLst>
                  <a:path extrusionOk="0" fill="none" h="13070" w="1321">
                    <a:moveTo>
                      <a:pt x="0" y="13070"/>
                    </a:moveTo>
                    <a:cubicBezTo>
                      <a:pt x="439" y="8712"/>
                      <a:pt x="880" y="4354"/>
                      <a:pt x="132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29"/>
              <p:cNvSpPr/>
              <p:nvPr/>
            </p:nvSpPr>
            <p:spPr>
              <a:xfrm>
                <a:off x="1302575" y="1420650"/>
                <a:ext cx="3475" cy="120350"/>
              </a:xfrm>
              <a:custGeom>
                <a:rect b="b" l="l" r="r" t="t"/>
                <a:pathLst>
                  <a:path extrusionOk="0" fill="none" h="4814" w="139">
                    <a:moveTo>
                      <a:pt x="138" y="4814"/>
                    </a:moveTo>
                    <a:cubicBezTo>
                      <a:pt x="92" y="3208"/>
                      <a:pt x="46" y="160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1" name="Google Shape;6841;p29"/>
              <p:cNvSpPr/>
              <p:nvPr/>
            </p:nvSpPr>
            <p:spPr>
              <a:xfrm>
                <a:off x="1540025" y="1594775"/>
                <a:ext cx="3475" cy="120350"/>
              </a:xfrm>
              <a:custGeom>
                <a:rect b="b" l="l" r="r" t="t"/>
                <a:pathLst>
                  <a:path extrusionOk="0" fill="none" h="4814" w="139">
                    <a:moveTo>
                      <a:pt x="139" y="4814"/>
                    </a:moveTo>
                    <a:cubicBezTo>
                      <a:pt x="93" y="3208"/>
                      <a:pt x="47" y="1604"/>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2" name="Google Shape;6842;p29"/>
              <p:cNvSpPr/>
              <p:nvPr/>
            </p:nvSpPr>
            <p:spPr>
              <a:xfrm>
                <a:off x="6580200" y="1899575"/>
                <a:ext cx="49425" cy="309925"/>
              </a:xfrm>
              <a:custGeom>
                <a:rect b="b" l="l" r="r" t="t"/>
                <a:pathLst>
                  <a:path extrusionOk="0" fill="none" h="12397" w="1977">
                    <a:moveTo>
                      <a:pt x="0" y="12396"/>
                    </a:moveTo>
                    <a:cubicBezTo>
                      <a:pt x="662" y="8264"/>
                      <a:pt x="1318" y="4133"/>
                      <a:pt x="19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3" name="Google Shape;6843;p29"/>
              <p:cNvSpPr/>
              <p:nvPr/>
            </p:nvSpPr>
            <p:spPr>
              <a:xfrm>
                <a:off x="6362350" y="1992350"/>
                <a:ext cx="5850" cy="90700"/>
              </a:xfrm>
              <a:custGeom>
                <a:rect b="b" l="l" r="r" t="t"/>
                <a:pathLst>
                  <a:path extrusionOk="0" fill="none" h="3628" w="234">
                    <a:moveTo>
                      <a:pt x="233" y="3627"/>
                    </a:moveTo>
                    <a:cubicBezTo>
                      <a:pt x="153" y="2418"/>
                      <a:pt x="78" y="1210"/>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4" name="Google Shape;6844;p29"/>
              <p:cNvSpPr/>
              <p:nvPr/>
            </p:nvSpPr>
            <p:spPr>
              <a:xfrm>
                <a:off x="6011525" y="2063225"/>
                <a:ext cx="13575" cy="133725"/>
              </a:xfrm>
              <a:custGeom>
                <a:rect b="b" l="l" r="r" t="t"/>
                <a:pathLst>
                  <a:path extrusionOk="0" fill="none" h="5349" w="543">
                    <a:moveTo>
                      <a:pt x="0" y="5349"/>
                    </a:moveTo>
                    <a:cubicBezTo>
                      <a:pt x="179" y="3566"/>
                      <a:pt x="361" y="1785"/>
                      <a:pt x="54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5" name="Google Shape;6845;p29"/>
              <p:cNvSpPr/>
              <p:nvPr/>
            </p:nvSpPr>
            <p:spPr>
              <a:xfrm>
                <a:off x="5616350" y="2128250"/>
                <a:ext cx="12075" cy="118800"/>
              </a:xfrm>
              <a:custGeom>
                <a:rect b="b" l="l" r="r" t="t"/>
                <a:pathLst>
                  <a:path extrusionOk="0" fill="none" h="4752" w="483">
                    <a:moveTo>
                      <a:pt x="0" y="4751"/>
                    </a:moveTo>
                    <a:lnTo>
                      <a:pt x="482"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29"/>
              <p:cNvSpPr/>
              <p:nvPr/>
            </p:nvSpPr>
            <p:spPr>
              <a:xfrm>
                <a:off x="4055350" y="2104100"/>
                <a:ext cx="4325" cy="105450"/>
              </a:xfrm>
              <a:custGeom>
                <a:rect b="b" l="l" r="r" t="t"/>
                <a:pathLst>
                  <a:path extrusionOk="0" fill="none" h="4218" w="173">
                    <a:moveTo>
                      <a:pt x="173" y="4218"/>
                    </a:moveTo>
                    <a:cubicBezTo>
                      <a:pt x="117" y="2813"/>
                      <a:pt x="59" y="140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7" name="Google Shape;6847;p29"/>
              <p:cNvSpPr/>
              <p:nvPr/>
            </p:nvSpPr>
            <p:spPr>
              <a:xfrm>
                <a:off x="3620750" y="1955050"/>
                <a:ext cx="275" cy="150050"/>
              </a:xfrm>
              <a:custGeom>
                <a:rect b="b" l="l" r="r" t="t"/>
                <a:pathLst>
                  <a:path extrusionOk="0" fill="none" h="6002" w="11">
                    <a:moveTo>
                      <a:pt x="1" y="6001"/>
                    </a:moveTo>
                    <a:cubicBezTo>
                      <a:pt x="3" y="4002"/>
                      <a:pt x="6" y="2001"/>
                      <a:pt x="1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8" name="Google Shape;6848;p29"/>
            <p:cNvGrpSpPr/>
            <p:nvPr/>
          </p:nvGrpSpPr>
          <p:grpSpPr>
            <a:xfrm rot="-2205838">
              <a:off x="3619334" y="38366"/>
              <a:ext cx="931859" cy="745509"/>
              <a:chOff x="152425" y="47525"/>
              <a:chExt cx="7178075" cy="5742625"/>
            </a:xfrm>
          </p:grpSpPr>
          <p:sp>
            <p:nvSpPr>
              <p:cNvPr id="6849" name="Google Shape;6849;p29"/>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0" name="Google Shape;6850;p29"/>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1" name="Google Shape;6851;p29"/>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chemeClr val="accent3"/>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29"/>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3" name="Google Shape;6853;p29"/>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4" name="Google Shape;6854;p29"/>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5" name="Google Shape;6855;p29"/>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6" name="Google Shape;6856;p29"/>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7" name="Google Shape;6857;p29"/>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8" name="Google Shape;6858;p29"/>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9" name="Google Shape;6859;p29"/>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0" name="Google Shape;6860;p29"/>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1" name="Google Shape;6861;p29"/>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2" name="Google Shape;6862;p29"/>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3" name="Google Shape;6863;p29"/>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29"/>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29"/>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6" name="Google Shape;6866;p29"/>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7" name="Google Shape;6867;p29"/>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8" name="Google Shape;6868;p29"/>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9" name="Google Shape;6869;p29"/>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0" name="Google Shape;6870;p29"/>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1" name="Google Shape;6871;p29"/>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2" name="Google Shape;6872;p29"/>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3" name="Google Shape;6873;p29"/>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4" name="Google Shape;6874;p29"/>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5" name="Google Shape;6875;p29"/>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6" name="Google Shape;6876;p29"/>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7" name="Google Shape;6877;p29"/>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8" name="Google Shape;6878;p29"/>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9" name="Google Shape;6879;p29"/>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0" name="Google Shape;6880;p29"/>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1" name="Google Shape;6881;p29"/>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2" name="Google Shape;6882;p29"/>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3" name="Google Shape;6883;p29"/>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4" name="Google Shape;6884;p29"/>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5" name="Google Shape;6885;p29"/>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6" name="Google Shape;6886;p29"/>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7" name="Google Shape;6887;p29"/>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8" name="Google Shape;6888;p29"/>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9" name="Google Shape;6889;p29"/>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0" name="Google Shape;6890;p29"/>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1" name="Google Shape;6891;p29"/>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2" name="Google Shape;6892;p29"/>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3" name="Google Shape;6893;p29"/>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4" name="Google Shape;6894;p29"/>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5" name="Google Shape;6895;p29"/>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6" name="Google Shape;6896;p29"/>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97" name="Google Shape;6897;p29"/>
            <p:cNvGrpSpPr/>
            <p:nvPr/>
          </p:nvGrpSpPr>
          <p:grpSpPr>
            <a:xfrm rot="-1388802">
              <a:off x="4308995" y="56025"/>
              <a:ext cx="818266" cy="693170"/>
              <a:chOff x="652525" y="176550"/>
              <a:chExt cx="6269975" cy="5311425"/>
            </a:xfrm>
          </p:grpSpPr>
          <p:sp>
            <p:nvSpPr>
              <p:cNvPr id="6898" name="Google Shape;6898;p29"/>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952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29"/>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3"/>
              </a:solidFill>
              <a:ln cap="flat" cmpd="sng" w="952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29"/>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952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1" name="Google Shape;6901;p29"/>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2" name="Google Shape;6902;p29"/>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29"/>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29"/>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29"/>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5"/>
              </a:solidFill>
              <a:ln cap="flat" cmpd="sng" w="952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29"/>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952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29"/>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29"/>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29"/>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0" name="Google Shape;6910;p29"/>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1" name="Google Shape;6911;p29"/>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29"/>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29"/>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29"/>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29"/>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29"/>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29"/>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8" name="Google Shape;6918;p29"/>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29"/>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29"/>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1" name="Google Shape;6921;p29"/>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2" name="Google Shape;6922;p29"/>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29"/>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4" name="Google Shape;6924;p29"/>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5" name="Google Shape;6925;p29"/>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6" name="Google Shape;6926;p29"/>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7" name="Google Shape;6927;p29"/>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8" name="Google Shape;6928;p29"/>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9" name="Google Shape;6929;p29"/>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0" name="Google Shape;6930;p29"/>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1" name="Google Shape;6931;p29"/>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29"/>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29"/>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29"/>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5" name="Google Shape;6935;p29"/>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6" name="Google Shape;6936;p29"/>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7" name="Google Shape;6937;p29"/>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8" name="Google Shape;6938;p29"/>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9" name="Google Shape;6939;p29"/>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29"/>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1" name="Google Shape;6941;p29"/>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2" name="Google Shape;6942;p29"/>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3" name="Google Shape;6943;p29"/>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29"/>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29"/>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46" name="Google Shape;6946;p29"/>
            <p:cNvSpPr/>
            <p:nvPr/>
          </p:nvSpPr>
          <p:spPr>
            <a:xfrm flipH="1" rot="10800000">
              <a:off x="3355625" y="214050"/>
              <a:ext cx="1964100" cy="377100"/>
            </a:xfrm>
            <a:prstGeom prst="blockArc">
              <a:avLst>
                <a:gd fmla="val 10800000" name="adj1"/>
                <a:gd fmla="val 21559147" name="adj2"/>
                <a:gd fmla="val 11448" name="adj3"/>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29"/>
            <p:cNvSpPr/>
            <p:nvPr/>
          </p:nvSpPr>
          <p:spPr>
            <a:xfrm>
              <a:off x="3386825" y="382700"/>
              <a:ext cx="1974975" cy="534800"/>
            </a:xfrm>
            <a:custGeom>
              <a:rect b="b" l="l" r="r" t="t"/>
              <a:pathLst>
                <a:path extrusionOk="0" h="21392" w="78999">
                  <a:moveTo>
                    <a:pt x="0" y="2389"/>
                  </a:moveTo>
                  <a:lnTo>
                    <a:pt x="35" y="16201"/>
                  </a:lnTo>
                  <a:lnTo>
                    <a:pt x="31337" y="21392"/>
                  </a:lnTo>
                  <a:lnTo>
                    <a:pt x="73021" y="17617"/>
                  </a:lnTo>
                  <a:lnTo>
                    <a:pt x="78999" y="9752"/>
                  </a:lnTo>
                  <a:lnTo>
                    <a:pt x="77898" y="0"/>
                  </a:lnTo>
                  <a:lnTo>
                    <a:pt x="72078" y="4719"/>
                  </a:lnTo>
                  <a:lnTo>
                    <a:pt x="39989" y="7865"/>
                  </a:lnTo>
                  <a:lnTo>
                    <a:pt x="6327" y="4719"/>
                  </a:lnTo>
                  <a:close/>
                </a:path>
              </a:pathLst>
            </a:custGeom>
            <a:solidFill>
              <a:schemeClr val="accent6"/>
            </a:solidFill>
            <a:ln>
              <a:noFill/>
            </a:ln>
          </p:spPr>
        </p:sp>
      </p:grpSp>
      <p:grpSp>
        <p:nvGrpSpPr>
          <p:cNvPr id="6948" name="Google Shape;6948;p29"/>
          <p:cNvGrpSpPr/>
          <p:nvPr/>
        </p:nvGrpSpPr>
        <p:grpSpPr>
          <a:xfrm rot="5566046">
            <a:off x="1199159" y="3454063"/>
            <a:ext cx="219901" cy="181480"/>
            <a:chOff x="1154850" y="1916575"/>
            <a:chExt cx="1658950" cy="1369100"/>
          </a:xfrm>
        </p:grpSpPr>
        <p:sp>
          <p:nvSpPr>
            <p:cNvPr id="6949" name="Google Shape;6949;p29"/>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0" name="Google Shape;6950;p29"/>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51" name="Google Shape;6951;p29"/>
          <p:cNvGrpSpPr/>
          <p:nvPr/>
        </p:nvGrpSpPr>
        <p:grpSpPr>
          <a:xfrm rot="-748543">
            <a:off x="8289654" y="302567"/>
            <a:ext cx="1176266" cy="941040"/>
            <a:chOff x="152425" y="47525"/>
            <a:chExt cx="7178075" cy="5742625"/>
          </a:xfrm>
        </p:grpSpPr>
        <p:sp>
          <p:nvSpPr>
            <p:cNvPr id="6952" name="Google Shape;6952;p29"/>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29"/>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29"/>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29"/>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6" name="Google Shape;6956;p29"/>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7" name="Google Shape;6957;p29"/>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8" name="Google Shape;6958;p29"/>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29"/>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29"/>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1" name="Google Shape;6961;p29"/>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2" name="Google Shape;6962;p29"/>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29"/>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4" name="Google Shape;6964;p29"/>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29"/>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6" name="Google Shape;6966;p29"/>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7" name="Google Shape;6967;p29"/>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8" name="Google Shape;6968;p29"/>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9" name="Google Shape;6969;p29"/>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0" name="Google Shape;6970;p29"/>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1" name="Google Shape;6971;p29"/>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2" name="Google Shape;6972;p29"/>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3" name="Google Shape;6973;p29"/>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4" name="Google Shape;6974;p29"/>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5" name="Google Shape;6975;p29"/>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6" name="Google Shape;6976;p29"/>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7" name="Google Shape;6977;p29"/>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8" name="Google Shape;6978;p29"/>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9" name="Google Shape;6979;p29"/>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0" name="Google Shape;6980;p29"/>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1" name="Google Shape;6981;p29"/>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2" name="Google Shape;6982;p29"/>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3" name="Google Shape;6983;p29"/>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4" name="Google Shape;6984;p29"/>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5" name="Google Shape;6985;p29"/>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6" name="Google Shape;6986;p29"/>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7" name="Google Shape;6987;p29"/>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8" name="Google Shape;6988;p29"/>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9" name="Google Shape;6989;p29"/>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0" name="Google Shape;6990;p29"/>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1" name="Google Shape;6991;p29"/>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2" name="Google Shape;6992;p29"/>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3" name="Google Shape;6993;p29"/>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4" name="Google Shape;6994;p29"/>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5" name="Google Shape;6995;p29"/>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6" name="Google Shape;6996;p29"/>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29"/>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8" name="Google Shape;6998;p29"/>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9" name="Google Shape;6999;p29"/>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0" name="Google Shape;7000;p29"/>
          <p:cNvGrpSpPr/>
          <p:nvPr/>
        </p:nvGrpSpPr>
        <p:grpSpPr>
          <a:xfrm rot="-3100877">
            <a:off x="5433009" y="393139"/>
            <a:ext cx="343811" cy="283741"/>
            <a:chOff x="1154850" y="1916575"/>
            <a:chExt cx="1658950" cy="1369100"/>
          </a:xfrm>
        </p:grpSpPr>
        <p:sp>
          <p:nvSpPr>
            <p:cNvPr id="7001" name="Google Shape;7001;p29"/>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2" name="Google Shape;7002;p29"/>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3" name="Google Shape;7003;p29"/>
          <p:cNvGrpSpPr/>
          <p:nvPr/>
        </p:nvGrpSpPr>
        <p:grpSpPr>
          <a:xfrm rot="5566046">
            <a:off x="8265934" y="97863"/>
            <a:ext cx="219901" cy="181480"/>
            <a:chOff x="1154850" y="1916575"/>
            <a:chExt cx="1658950" cy="1369100"/>
          </a:xfrm>
        </p:grpSpPr>
        <p:sp>
          <p:nvSpPr>
            <p:cNvPr id="7004" name="Google Shape;7004;p29"/>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5" name="Google Shape;7005;p29"/>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6" name="Google Shape;7006;p29"/>
          <p:cNvGrpSpPr/>
          <p:nvPr/>
        </p:nvGrpSpPr>
        <p:grpSpPr>
          <a:xfrm rot="5566046">
            <a:off x="3207234" y="267776"/>
            <a:ext cx="219901" cy="181480"/>
            <a:chOff x="1154850" y="1916575"/>
            <a:chExt cx="1658950" cy="1369100"/>
          </a:xfrm>
        </p:grpSpPr>
        <p:sp>
          <p:nvSpPr>
            <p:cNvPr id="7007" name="Google Shape;7007;p29"/>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29"/>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9" name="Google Shape;7009;p29"/>
          <p:cNvGrpSpPr/>
          <p:nvPr/>
        </p:nvGrpSpPr>
        <p:grpSpPr>
          <a:xfrm rot="10633690">
            <a:off x="-1900089" y="2074665"/>
            <a:ext cx="3391555" cy="2765960"/>
            <a:chOff x="7185785" y="447918"/>
            <a:chExt cx="3112161" cy="2538102"/>
          </a:xfrm>
        </p:grpSpPr>
        <p:sp>
          <p:nvSpPr>
            <p:cNvPr id="7010" name="Google Shape;7010;p29"/>
            <p:cNvSpPr/>
            <p:nvPr/>
          </p:nvSpPr>
          <p:spPr>
            <a:xfrm flipH="1" rot="-2554074">
              <a:off x="9987356" y="1117247"/>
              <a:ext cx="277602" cy="205672"/>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1" name="Google Shape;7011;p29"/>
            <p:cNvSpPr/>
            <p:nvPr/>
          </p:nvSpPr>
          <p:spPr>
            <a:xfrm flipH="1" rot="-2554074">
              <a:off x="9717855" y="1183216"/>
              <a:ext cx="307111" cy="236717"/>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2" name="Google Shape;7012;p29"/>
            <p:cNvSpPr/>
            <p:nvPr/>
          </p:nvSpPr>
          <p:spPr>
            <a:xfrm flipH="1" rot="-2554074">
              <a:off x="7303801" y="1101076"/>
              <a:ext cx="2382659" cy="1231296"/>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3" name="Google Shape;7013;p29"/>
            <p:cNvSpPr/>
            <p:nvPr/>
          </p:nvSpPr>
          <p:spPr>
            <a:xfrm flipH="1" rot="-2554074">
              <a:off x="9743403" y="1169210"/>
              <a:ext cx="257651" cy="185257"/>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29"/>
            <p:cNvSpPr/>
            <p:nvPr/>
          </p:nvSpPr>
          <p:spPr>
            <a:xfrm flipH="1" rot="-2554074">
              <a:off x="10020429" y="1100553"/>
              <a:ext cx="227512" cy="176368"/>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29"/>
            <p:cNvSpPr/>
            <p:nvPr/>
          </p:nvSpPr>
          <p:spPr>
            <a:xfrm flipH="1" rot="-2554074">
              <a:off x="7290985" y="1094599"/>
              <a:ext cx="2396859" cy="124474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6" name="Google Shape;7016;p29"/>
            <p:cNvSpPr/>
            <p:nvPr/>
          </p:nvSpPr>
          <p:spPr>
            <a:xfrm flipH="1" rot="-2554074">
              <a:off x="9757585" y="1289259"/>
              <a:ext cx="285061" cy="127846"/>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29"/>
            <p:cNvSpPr/>
            <p:nvPr/>
          </p:nvSpPr>
          <p:spPr>
            <a:xfrm flipH="1" rot="-2554074">
              <a:off x="10028283" y="1218317"/>
              <a:ext cx="267186" cy="104936"/>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29"/>
            <p:cNvSpPr/>
            <p:nvPr/>
          </p:nvSpPr>
          <p:spPr>
            <a:xfrm flipH="1" rot="-2554074">
              <a:off x="9903014" y="1229160"/>
              <a:ext cx="55701" cy="93554"/>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9" name="Google Shape;7019;p29"/>
            <p:cNvSpPr/>
            <p:nvPr/>
          </p:nvSpPr>
          <p:spPr>
            <a:xfrm flipH="1" rot="-2554074">
              <a:off x="9852986" y="1246935"/>
              <a:ext cx="56821" cy="91293"/>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0" name="Google Shape;7020;p29"/>
            <p:cNvSpPr/>
            <p:nvPr/>
          </p:nvSpPr>
          <p:spPr>
            <a:xfrm flipH="1" rot="-2554074">
              <a:off x="9817610" y="1275881"/>
              <a:ext cx="50776" cy="76718"/>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1" name="Google Shape;7021;p29"/>
            <p:cNvSpPr/>
            <p:nvPr/>
          </p:nvSpPr>
          <p:spPr>
            <a:xfrm flipH="1" rot="-2554074">
              <a:off x="9793921" y="1319475"/>
              <a:ext cx="14232" cy="21513"/>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2" name="Google Shape;7022;p29"/>
            <p:cNvSpPr/>
            <p:nvPr/>
          </p:nvSpPr>
          <p:spPr>
            <a:xfrm flipH="1" rot="-2554074">
              <a:off x="9781258" y="1352193"/>
              <a:ext cx="9481" cy="12602"/>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3" name="Google Shape;7023;p29"/>
            <p:cNvSpPr/>
            <p:nvPr/>
          </p:nvSpPr>
          <p:spPr>
            <a:xfrm flipH="1" rot="-2554074">
              <a:off x="9774224" y="1368906"/>
              <a:ext cx="3697" cy="5763"/>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024" name="Shape 7024"/>
        <p:cNvGrpSpPr/>
        <p:nvPr/>
      </p:nvGrpSpPr>
      <p:grpSpPr>
        <a:xfrm>
          <a:off x="0" y="0"/>
          <a:ext cx="0" cy="0"/>
          <a:chOff x="0" y="0"/>
          <a:chExt cx="0" cy="0"/>
        </a:xfrm>
      </p:grpSpPr>
      <p:sp>
        <p:nvSpPr>
          <p:cNvPr id="7025" name="Google Shape;7025;p30"/>
          <p:cNvSpPr/>
          <p:nvPr/>
        </p:nvSpPr>
        <p:spPr>
          <a:xfrm flipH="1">
            <a:off x="-56973" y="-33444"/>
            <a:ext cx="9257945" cy="5210389"/>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6" name="Google Shape;7026;p30"/>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027" name="Google Shape;7027;p30"/>
          <p:cNvSpPr txBox="1"/>
          <p:nvPr>
            <p:ph idx="2" type="title"/>
          </p:nvPr>
        </p:nvSpPr>
        <p:spPr>
          <a:xfrm>
            <a:off x="5066581" y="3288250"/>
            <a:ext cx="2024400" cy="53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28" name="Google Shape;7028;p30"/>
          <p:cNvSpPr txBox="1"/>
          <p:nvPr>
            <p:ph idx="1" type="subTitle"/>
          </p:nvPr>
        </p:nvSpPr>
        <p:spPr>
          <a:xfrm>
            <a:off x="2053006" y="3814706"/>
            <a:ext cx="2024400" cy="76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29" name="Google Shape;7029;p30"/>
          <p:cNvSpPr txBox="1"/>
          <p:nvPr>
            <p:ph idx="3" type="title"/>
          </p:nvPr>
        </p:nvSpPr>
        <p:spPr>
          <a:xfrm>
            <a:off x="2053006" y="3292750"/>
            <a:ext cx="2024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30" name="Google Shape;7030;p30"/>
          <p:cNvSpPr txBox="1"/>
          <p:nvPr>
            <p:ph idx="4" type="subTitle"/>
          </p:nvPr>
        </p:nvSpPr>
        <p:spPr>
          <a:xfrm>
            <a:off x="5066581" y="3824961"/>
            <a:ext cx="2024400" cy="76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031" name="Google Shape;7031;p30"/>
          <p:cNvGrpSpPr/>
          <p:nvPr/>
        </p:nvGrpSpPr>
        <p:grpSpPr>
          <a:xfrm flipH="1">
            <a:off x="8321123" y="821302"/>
            <a:ext cx="724268" cy="536935"/>
            <a:chOff x="152425" y="47525"/>
            <a:chExt cx="7178075" cy="5742625"/>
          </a:xfrm>
        </p:grpSpPr>
        <p:sp>
          <p:nvSpPr>
            <p:cNvPr id="7032" name="Google Shape;7032;p30"/>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3" name="Google Shape;7033;p30"/>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4" name="Google Shape;7034;p30"/>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5" name="Google Shape;7035;p30"/>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6" name="Google Shape;7036;p30"/>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7" name="Google Shape;7037;p30"/>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8" name="Google Shape;7038;p30"/>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9" name="Google Shape;7039;p30"/>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30"/>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30"/>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30"/>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30"/>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30"/>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5" name="Google Shape;7045;p30"/>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6" name="Google Shape;7046;p30"/>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7" name="Google Shape;7047;p30"/>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8" name="Google Shape;7048;p30"/>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9" name="Google Shape;7049;p30"/>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0" name="Google Shape;7050;p30"/>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30"/>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30"/>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3" name="Google Shape;7053;p30"/>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4" name="Google Shape;7054;p30"/>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30"/>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30"/>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30"/>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30"/>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9" name="Google Shape;7059;p30"/>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0" name="Google Shape;7060;p30"/>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1" name="Google Shape;7061;p30"/>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2" name="Google Shape;7062;p30"/>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3" name="Google Shape;7063;p30"/>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4" name="Google Shape;7064;p30"/>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5" name="Google Shape;7065;p30"/>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6" name="Google Shape;7066;p30"/>
          <p:cNvGrpSpPr/>
          <p:nvPr/>
        </p:nvGrpSpPr>
        <p:grpSpPr>
          <a:xfrm rot="4832546">
            <a:off x="-726449" y="2132563"/>
            <a:ext cx="1310680" cy="1044570"/>
            <a:chOff x="498250" y="211450"/>
            <a:chExt cx="6626675" cy="5281250"/>
          </a:xfrm>
        </p:grpSpPr>
        <p:sp>
          <p:nvSpPr>
            <p:cNvPr id="7067" name="Google Shape;7067;p30"/>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8" name="Google Shape;7068;p30"/>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9" name="Google Shape;7069;p30"/>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0" name="Google Shape;7070;p30"/>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1" name="Google Shape;7071;p30"/>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2" name="Google Shape;7072;p30"/>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3" name="Google Shape;7073;p30"/>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4" name="Google Shape;7074;p30"/>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5" name="Google Shape;7075;p30"/>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6" name="Google Shape;7076;p30"/>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7" name="Google Shape;7077;p30"/>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8" name="Google Shape;7078;p30"/>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30"/>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0" name="Google Shape;7080;p30"/>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1" name="Google Shape;7081;p30"/>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2" name="Google Shape;7082;p30"/>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3" name="Google Shape;7083;p30"/>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4" name="Google Shape;7084;p30"/>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5" name="Google Shape;7085;p30"/>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6" name="Google Shape;7086;p30"/>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7" name="Google Shape;7087;p30"/>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8" name="Google Shape;7088;p30"/>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9" name="Google Shape;7089;p30"/>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0" name="Google Shape;7090;p30"/>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1" name="Google Shape;7091;p30"/>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2" name="Google Shape;7092;p30"/>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30"/>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4" name="Google Shape;7094;p30"/>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5" name="Google Shape;7095;p30"/>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6" name="Google Shape;7096;p30"/>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97" name="Google Shape;7097;p30"/>
          <p:cNvGrpSpPr/>
          <p:nvPr/>
        </p:nvGrpSpPr>
        <p:grpSpPr>
          <a:xfrm rot="-8293998">
            <a:off x="1591522" y="4464078"/>
            <a:ext cx="188031" cy="154670"/>
            <a:chOff x="4968050" y="4573150"/>
            <a:chExt cx="1315625" cy="1082200"/>
          </a:xfrm>
        </p:grpSpPr>
        <p:grpSp>
          <p:nvGrpSpPr>
            <p:cNvPr id="7098" name="Google Shape;7098;p30"/>
            <p:cNvGrpSpPr/>
            <p:nvPr/>
          </p:nvGrpSpPr>
          <p:grpSpPr>
            <a:xfrm>
              <a:off x="4968050" y="4573150"/>
              <a:ext cx="1315625" cy="1082200"/>
              <a:chOff x="4968050" y="4573150"/>
              <a:chExt cx="1315625" cy="1082200"/>
            </a:xfrm>
          </p:grpSpPr>
          <p:sp>
            <p:nvSpPr>
              <p:cNvPr id="7099" name="Google Shape;7099;p3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0" name="Google Shape;7100;p3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01" name="Google Shape;7101;p3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02" name="Google Shape;7102;p30"/>
          <p:cNvGrpSpPr/>
          <p:nvPr/>
        </p:nvGrpSpPr>
        <p:grpSpPr>
          <a:xfrm rot="6889575">
            <a:off x="8128572" y="580963"/>
            <a:ext cx="164818" cy="151697"/>
            <a:chOff x="4968050" y="4573150"/>
            <a:chExt cx="1315625" cy="1082200"/>
          </a:xfrm>
        </p:grpSpPr>
        <p:grpSp>
          <p:nvGrpSpPr>
            <p:cNvPr id="7103" name="Google Shape;7103;p30"/>
            <p:cNvGrpSpPr/>
            <p:nvPr/>
          </p:nvGrpSpPr>
          <p:grpSpPr>
            <a:xfrm>
              <a:off x="4968050" y="4573150"/>
              <a:ext cx="1315625" cy="1082200"/>
              <a:chOff x="4968050" y="4573150"/>
              <a:chExt cx="1315625" cy="1082200"/>
            </a:xfrm>
          </p:grpSpPr>
          <p:sp>
            <p:nvSpPr>
              <p:cNvPr id="7104" name="Google Shape;7104;p3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5" name="Google Shape;7105;p3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06" name="Google Shape;7106;p3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07" name="Google Shape;7107;p30"/>
          <p:cNvGrpSpPr/>
          <p:nvPr/>
        </p:nvGrpSpPr>
        <p:grpSpPr>
          <a:xfrm flipH="1" rot="4913045">
            <a:off x="8495470" y="197613"/>
            <a:ext cx="375557" cy="308924"/>
            <a:chOff x="4968050" y="4573150"/>
            <a:chExt cx="1315625" cy="1082200"/>
          </a:xfrm>
        </p:grpSpPr>
        <p:grpSp>
          <p:nvGrpSpPr>
            <p:cNvPr id="7108" name="Google Shape;7108;p30"/>
            <p:cNvGrpSpPr/>
            <p:nvPr/>
          </p:nvGrpSpPr>
          <p:grpSpPr>
            <a:xfrm>
              <a:off x="4968050" y="4573150"/>
              <a:ext cx="1315625" cy="1082200"/>
              <a:chOff x="4968050" y="4573150"/>
              <a:chExt cx="1315625" cy="1082200"/>
            </a:xfrm>
          </p:grpSpPr>
          <p:sp>
            <p:nvSpPr>
              <p:cNvPr id="7109" name="Google Shape;7109;p3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0" name="Google Shape;7110;p3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11" name="Google Shape;7111;p3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12" name="Google Shape;7112;p30"/>
          <p:cNvGrpSpPr/>
          <p:nvPr/>
        </p:nvGrpSpPr>
        <p:grpSpPr>
          <a:xfrm flipH="1" rot="-381469">
            <a:off x="7498561" y="3406"/>
            <a:ext cx="713780" cy="867472"/>
            <a:chOff x="1260150" y="-357200"/>
            <a:chExt cx="4971200" cy="6041600"/>
          </a:xfrm>
        </p:grpSpPr>
        <p:sp>
          <p:nvSpPr>
            <p:cNvPr id="7113" name="Google Shape;7113;p30"/>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4" name="Google Shape;7114;p30"/>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5" name="Google Shape;7115;p30"/>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6" name="Google Shape;7116;p30"/>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7" name="Google Shape;7117;p30"/>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8" name="Google Shape;7118;p30"/>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9" name="Google Shape;7119;p30"/>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0" name="Google Shape;7120;p30"/>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1" name="Google Shape;7121;p30"/>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2" name="Google Shape;7122;p30"/>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30"/>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4" name="Google Shape;7124;p30"/>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5" name="Google Shape;7125;p30"/>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6" name="Google Shape;7126;p30"/>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7" name="Google Shape;7127;p30"/>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8" name="Google Shape;7128;p30"/>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9" name="Google Shape;7129;p30"/>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0" name="Google Shape;7130;p30"/>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30"/>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2" name="Google Shape;7132;p30"/>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3" name="Google Shape;7133;p30"/>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30"/>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5" name="Google Shape;7135;p30"/>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6" name="Google Shape;7136;p30"/>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7" name="Google Shape;7137;p30"/>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8" name="Google Shape;7138;p30"/>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9" name="Google Shape;7139;p30"/>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0" name="Google Shape;7140;p30"/>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1" name="Google Shape;7141;p30"/>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2" name="Google Shape;7142;p30"/>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3" name="Google Shape;7143;p30"/>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4" name="Google Shape;7144;p30"/>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5" name="Google Shape;7145;p30"/>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6" name="Google Shape;7146;p30"/>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7" name="Google Shape;7147;p30"/>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8" name="Google Shape;7148;p30"/>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9" name="Google Shape;7149;p30"/>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0" name="Google Shape;7150;p30"/>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1" name="Google Shape;7151;p30"/>
          <p:cNvGrpSpPr/>
          <p:nvPr/>
        </p:nvGrpSpPr>
        <p:grpSpPr>
          <a:xfrm flipH="1" rot="-4074059">
            <a:off x="200630" y="3479218"/>
            <a:ext cx="188142" cy="154761"/>
            <a:chOff x="4968050" y="4573150"/>
            <a:chExt cx="1315625" cy="1082200"/>
          </a:xfrm>
        </p:grpSpPr>
        <p:grpSp>
          <p:nvGrpSpPr>
            <p:cNvPr id="7152" name="Google Shape;7152;p30"/>
            <p:cNvGrpSpPr/>
            <p:nvPr/>
          </p:nvGrpSpPr>
          <p:grpSpPr>
            <a:xfrm>
              <a:off x="4968050" y="4573150"/>
              <a:ext cx="1315625" cy="1082200"/>
              <a:chOff x="4968050" y="4573150"/>
              <a:chExt cx="1315625" cy="1082200"/>
            </a:xfrm>
          </p:grpSpPr>
          <p:sp>
            <p:nvSpPr>
              <p:cNvPr id="7153" name="Google Shape;7153;p3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4" name="Google Shape;7154;p3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55" name="Google Shape;7155;p3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6" name="Google Shape;7156;p30"/>
          <p:cNvGrpSpPr/>
          <p:nvPr/>
        </p:nvGrpSpPr>
        <p:grpSpPr>
          <a:xfrm rot="9250235">
            <a:off x="846814" y="4657292"/>
            <a:ext cx="392945" cy="324473"/>
            <a:chOff x="1154850" y="1916575"/>
            <a:chExt cx="1658950" cy="1369100"/>
          </a:xfrm>
        </p:grpSpPr>
        <p:sp>
          <p:nvSpPr>
            <p:cNvPr id="7157" name="Google Shape;7157;p3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8" name="Google Shape;7158;p3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9" name="Google Shape;7159;p30"/>
          <p:cNvGrpSpPr/>
          <p:nvPr/>
        </p:nvGrpSpPr>
        <p:grpSpPr>
          <a:xfrm rot="-5154863">
            <a:off x="8695585" y="1544309"/>
            <a:ext cx="240054" cy="197462"/>
            <a:chOff x="4968050" y="4573150"/>
            <a:chExt cx="1315625" cy="1082200"/>
          </a:xfrm>
        </p:grpSpPr>
        <p:grpSp>
          <p:nvGrpSpPr>
            <p:cNvPr id="7160" name="Google Shape;7160;p30"/>
            <p:cNvGrpSpPr/>
            <p:nvPr/>
          </p:nvGrpSpPr>
          <p:grpSpPr>
            <a:xfrm>
              <a:off x="4968050" y="4573150"/>
              <a:ext cx="1315625" cy="1082200"/>
              <a:chOff x="4968050" y="4573150"/>
              <a:chExt cx="1315625" cy="1082200"/>
            </a:xfrm>
          </p:grpSpPr>
          <p:sp>
            <p:nvSpPr>
              <p:cNvPr id="7161" name="Google Shape;7161;p3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2" name="Google Shape;7162;p3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3" name="Google Shape;7163;p3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4" name="Google Shape;7164;p30"/>
          <p:cNvGrpSpPr/>
          <p:nvPr/>
        </p:nvGrpSpPr>
        <p:grpSpPr>
          <a:xfrm flipH="1">
            <a:off x="187626" y="3937987"/>
            <a:ext cx="805167" cy="723740"/>
            <a:chOff x="857425" y="178550"/>
            <a:chExt cx="5911650" cy="5313800"/>
          </a:xfrm>
        </p:grpSpPr>
        <p:sp>
          <p:nvSpPr>
            <p:cNvPr id="7165" name="Google Shape;7165;p30"/>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6" name="Google Shape;7166;p30"/>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7" name="Google Shape;7167;p30"/>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8" name="Google Shape;7168;p30"/>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9" name="Google Shape;7169;p30"/>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0" name="Google Shape;7170;p30"/>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1" name="Google Shape;7171;p30"/>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2" name="Google Shape;7172;p30"/>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3" name="Google Shape;7173;p30"/>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4" name="Google Shape;7174;p30"/>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5" name="Google Shape;7175;p30"/>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6" name="Google Shape;7176;p30"/>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7" name="Google Shape;7177;p30"/>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8" name="Google Shape;7178;p30"/>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9" name="Google Shape;7179;p30"/>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0" name="Google Shape;7180;p30"/>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1" name="Google Shape;7181;p30"/>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2" name="Google Shape;7182;p30"/>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3" name="Google Shape;7183;p30"/>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4" name="Google Shape;7184;p30"/>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5" name="Google Shape;7185;p30"/>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6" name="Google Shape;7186;p30"/>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7" name="Google Shape;7187;p30"/>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8" name="Google Shape;7188;p30"/>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9" name="Google Shape;7189;p30"/>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0" name="Google Shape;7190;p30"/>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1" name="Google Shape;7191;p30"/>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2" name="Google Shape;7192;p30"/>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3" name="Google Shape;7193;p30"/>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4" name="Google Shape;7194;p30"/>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5" name="Google Shape;7195;p30"/>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6" name="Google Shape;7196;p30"/>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7" name="Google Shape;7197;p30"/>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8" name="Google Shape;7198;p30"/>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9" name="Google Shape;7199;p30"/>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0" name="Google Shape;7200;p30"/>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1" name="Google Shape;7201;p30"/>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2" name="Google Shape;7202;p30"/>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3" name="Google Shape;7203;p30"/>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4" name="Google Shape;7204;p30"/>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5" name="Google Shape;7205;p30"/>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6" name="Google Shape;7206;p30"/>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7" name="Google Shape;7207;p30"/>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8" name="Google Shape;7208;p30"/>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9" name="Google Shape;7209;p30"/>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79" name="Shape 979"/>
        <p:cNvGrpSpPr/>
        <p:nvPr/>
      </p:nvGrpSpPr>
      <p:grpSpPr>
        <a:xfrm>
          <a:off x="0" y="0"/>
          <a:ext cx="0" cy="0"/>
          <a:chOff x="0" y="0"/>
          <a:chExt cx="0" cy="0"/>
        </a:xfrm>
      </p:grpSpPr>
      <p:sp>
        <p:nvSpPr>
          <p:cNvPr id="980" name="Google Shape;980;p4"/>
          <p:cNvSpPr/>
          <p:nvPr/>
        </p:nvSpPr>
        <p:spPr>
          <a:xfrm flipH="1" rot="10800000">
            <a:off x="-246263" y="-96695"/>
            <a:ext cx="9636520" cy="5424882"/>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
          <p:cNvSpPr txBox="1"/>
          <p:nvPr>
            <p:ph type="title"/>
          </p:nvPr>
        </p:nvSpPr>
        <p:spPr>
          <a:xfrm>
            <a:off x="717325" y="1695752"/>
            <a:ext cx="2532900" cy="64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82" name="Google Shape;982;p4"/>
          <p:cNvSpPr txBox="1"/>
          <p:nvPr>
            <p:ph idx="2" type="title"/>
          </p:nvPr>
        </p:nvSpPr>
        <p:spPr>
          <a:xfrm>
            <a:off x="1617775" y="1220500"/>
            <a:ext cx="7281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3" name="Google Shape;983;p4"/>
          <p:cNvSpPr txBox="1"/>
          <p:nvPr>
            <p:ph idx="3"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84" name="Google Shape;984;p4"/>
          <p:cNvSpPr txBox="1"/>
          <p:nvPr>
            <p:ph idx="4" type="title"/>
          </p:nvPr>
        </p:nvSpPr>
        <p:spPr>
          <a:xfrm>
            <a:off x="3301667" y="1695625"/>
            <a:ext cx="2536800" cy="64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85" name="Google Shape;985;p4"/>
          <p:cNvSpPr txBox="1"/>
          <p:nvPr>
            <p:ph idx="5" type="title"/>
          </p:nvPr>
        </p:nvSpPr>
        <p:spPr>
          <a:xfrm>
            <a:off x="6791558" y="1220500"/>
            <a:ext cx="7296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986" name="Google Shape;986;p4"/>
          <p:cNvSpPr txBox="1"/>
          <p:nvPr>
            <p:ph idx="1" type="subTitle"/>
          </p:nvPr>
        </p:nvSpPr>
        <p:spPr>
          <a:xfrm>
            <a:off x="3301667" y="2403050"/>
            <a:ext cx="25368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7" name="Google Shape;987;p4"/>
          <p:cNvSpPr txBox="1"/>
          <p:nvPr>
            <p:ph idx="6" type="title"/>
          </p:nvPr>
        </p:nvSpPr>
        <p:spPr>
          <a:xfrm>
            <a:off x="5889908" y="1695625"/>
            <a:ext cx="2530800" cy="64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88" name="Google Shape;988;p4"/>
          <p:cNvSpPr txBox="1"/>
          <p:nvPr>
            <p:ph idx="7" type="title"/>
          </p:nvPr>
        </p:nvSpPr>
        <p:spPr>
          <a:xfrm>
            <a:off x="4204500" y="1220500"/>
            <a:ext cx="728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989" name="Google Shape;989;p4"/>
          <p:cNvSpPr txBox="1"/>
          <p:nvPr>
            <p:ph idx="8" type="subTitle"/>
          </p:nvPr>
        </p:nvSpPr>
        <p:spPr>
          <a:xfrm>
            <a:off x="5889908" y="2403050"/>
            <a:ext cx="25308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0" name="Google Shape;990;p4"/>
          <p:cNvSpPr txBox="1"/>
          <p:nvPr>
            <p:ph idx="9" type="title"/>
          </p:nvPr>
        </p:nvSpPr>
        <p:spPr>
          <a:xfrm>
            <a:off x="713425" y="3446100"/>
            <a:ext cx="2536800" cy="64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91" name="Google Shape;991;p4"/>
          <p:cNvSpPr txBox="1"/>
          <p:nvPr>
            <p:ph idx="13" type="title"/>
          </p:nvPr>
        </p:nvSpPr>
        <p:spPr>
          <a:xfrm>
            <a:off x="1617775" y="2970950"/>
            <a:ext cx="7281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92" name="Google Shape;992;p4"/>
          <p:cNvSpPr txBox="1"/>
          <p:nvPr>
            <p:ph idx="14" type="title"/>
          </p:nvPr>
        </p:nvSpPr>
        <p:spPr>
          <a:xfrm>
            <a:off x="3301667" y="3446100"/>
            <a:ext cx="2536800" cy="64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93" name="Google Shape;993;p4"/>
          <p:cNvSpPr txBox="1"/>
          <p:nvPr>
            <p:ph idx="15" type="title"/>
          </p:nvPr>
        </p:nvSpPr>
        <p:spPr>
          <a:xfrm>
            <a:off x="6791558" y="2970950"/>
            <a:ext cx="7296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994" name="Google Shape;994;p4"/>
          <p:cNvSpPr txBox="1"/>
          <p:nvPr>
            <p:ph idx="16" type="subTitle"/>
          </p:nvPr>
        </p:nvSpPr>
        <p:spPr>
          <a:xfrm>
            <a:off x="3301667" y="4158350"/>
            <a:ext cx="25368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5" name="Google Shape;995;p4"/>
          <p:cNvSpPr txBox="1"/>
          <p:nvPr>
            <p:ph idx="17" type="title"/>
          </p:nvPr>
        </p:nvSpPr>
        <p:spPr>
          <a:xfrm>
            <a:off x="5889908" y="3446100"/>
            <a:ext cx="2532900" cy="64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96" name="Google Shape;996;p4"/>
          <p:cNvSpPr txBox="1"/>
          <p:nvPr>
            <p:ph idx="18" type="title"/>
          </p:nvPr>
        </p:nvSpPr>
        <p:spPr>
          <a:xfrm>
            <a:off x="4204500" y="2970950"/>
            <a:ext cx="728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997" name="Google Shape;997;p4"/>
          <p:cNvSpPr txBox="1"/>
          <p:nvPr>
            <p:ph idx="19" type="subTitle"/>
          </p:nvPr>
        </p:nvSpPr>
        <p:spPr>
          <a:xfrm>
            <a:off x="5889908" y="4158350"/>
            <a:ext cx="25329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8" name="Google Shape;998;p4"/>
          <p:cNvSpPr txBox="1"/>
          <p:nvPr>
            <p:ph idx="20" type="subTitle"/>
          </p:nvPr>
        </p:nvSpPr>
        <p:spPr>
          <a:xfrm>
            <a:off x="719425" y="2403050"/>
            <a:ext cx="25308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9" name="Google Shape;999;p4"/>
          <p:cNvSpPr txBox="1"/>
          <p:nvPr>
            <p:ph idx="21" type="subTitle"/>
          </p:nvPr>
        </p:nvSpPr>
        <p:spPr>
          <a:xfrm>
            <a:off x="713425" y="4158350"/>
            <a:ext cx="25368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000" name="Google Shape;1000;p4"/>
          <p:cNvGrpSpPr/>
          <p:nvPr/>
        </p:nvGrpSpPr>
        <p:grpSpPr>
          <a:xfrm rot="9906055">
            <a:off x="8389628" y="355263"/>
            <a:ext cx="435518" cy="359557"/>
            <a:chOff x="1154850" y="1916575"/>
            <a:chExt cx="1658950" cy="1369100"/>
          </a:xfrm>
        </p:grpSpPr>
        <p:sp>
          <p:nvSpPr>
            <p:cNvPr id="1001" name="Google Shape;1001;p4"/>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3" name="Google Shape;1003;p4"/>
          <p:cNvGrpSpPr/>
          <p:nvPr/>
        </p:nvGrpSpPr>
        <p:grpSpPr>
          <a:xfrm rot="-5153976">
            <a:off x="7886126" y="97433"/>
            <a:ext cx="290708" cy="239129"/>
            <a:chOff x="4968050" y="4573150"/>
            <a:chExt cx="1315625" cy="1082200"/>
          </a:xfrm>
        </p:grpSpPr>
        <p:grpSp>
          <p:nvGrpSpPr>
            <p:cNvPr id="1004" name="Google Shape;1004;p4"/>
            <p:cNvGrpSpPr/>
            <p:nvPr/>
          </p:nvGrpSpPr>
          <p:grpSpPr>
            <a:xfrm>
              <a:off x="4968050" y="4573150"/>
              <a:ext cx="1315625" cy="1082200"/>
              <a:chOff x="4968050" y="4573150"/>
              <a:chExt cx="1315625" cy="1082200"/>
            </a:xfrm>
          </p:grpSpPr>
          <p:sp>
            <p:nvSpPr>
              <p:cNvPr id="1005" name="Google Shape;1005;p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7" name="Google Shape;1007;p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8" name="Google Shape;1008;p4"/>
          <p:cNvGrpSpPr/>
          <p:nvPr/>
        </p:nvGrpSpPr>
        <p:grpSpPr>
          <a:xfrm rot="-10166449">
            <a:off x="8643415" y="1377858"/>
            <a:ext cx="206765" cy="170080"/>
            <a:chOff x="4968050" y="4573150"/>
            <a:chExt cx="1315625" cy="1082200"/>
          </a:xfrm>
        </p:grpSpPr>
        <p:grpSp>
          <p:nvGrpSpPr>
            <p:cNvPr id="1009" name="Google Shape;1009;p4"/>
            <p:cNvGrpSpPr/>
            <p:nvPr/>
          </p:nvGrpSpPr>
          <p:grpSpPr>
            <a:xfrm>
              <a:off x="4968050" y="4573150"/>
              <a:ext cx="1315625" cy="1082200"/>
              <a:chOff x="4968050" y="4573150"/>
              <a:chExt cx="1315625" cy="1082200"/>
            </a:xfrm>
          </p:grpSpPr>
          <p:sp>
            <p:nvSpPr>
              <p:cNvPr id="1010" name="Google Shape;1010;p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2" name="Google Shape;1012;p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3" name="Google Shape;1013;p4"/>
          <p:cNvGrpSpPr/>
          <p:nvPr/>
        </p:nvGrpSpPr>
        <p:grpSpPr>
          <a:xfrm rot="4296987">
            <a:off x="95217" y="3951784"/>
            <a:ext cx="278246" cy="228878"/>
            <a:chOff x="4968050" y="4573150"/>
            <a:chExt cx="1315625" cy="1082200"/>
          </a:xfrm>
        </p:grpSpPr>
        <p:grpSp>
          <p:nvGrpSpPr>
            <p:cNvPr id="1014" name="Google Shape;1014;p4"/>
            <p:cNvGrpSpPr/>
            <p:nvPr/>
          </p:nvGrpSpPr>
          <p:grpSpPr>
            <a:xfrm>
              <a:off x="4968050" y="4573150"/>
              <a:ext cx="1315625" cy="1082200"/>
              <a:chOff x="4968050" y="4573150"/>
              <a:chExt cx="1315625" cy="1082200"/>
            </a:xfrm>
          </p:grpSpPr>
          <p:sp>
            <p:nvSpPr>
              <p:cNvPr id="1015" name="Google Shape;1015;p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7" name="Google Shape;1017;p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8" name="Google Shape;1018;p4"/>
          <p:cNvGrpSpPr/>
          <p:nvPr/>
        </p:nvGrpSpPr>
        <p:grpSpPr>
          <a:xfrm flipH="1" rot="7270929">
            <a:off x="356840" y="4577228"/>
            <a:ext cx="420280" cy="345804"/>
            <a:chOff x="4968050" y="4573150"/>
            <a:chExt cx="1315625" cy="1082200"/>
          </a:xfrm>
        </p:grpSpPr>
        <p:grpSp>
          <p:nvGrpSpPr>
            <p:cNvPr id="1019" name="Google Shape;1019;p4"/>
            <p:cNvGrpSpPr/>
            <p:nvPr/>
          </p:nvGrpSpPr>
          <p:grpSpPr>
            <a:xfrm>
              <a:off x="4968050" y="4573150"/>
              <a:ext cx="1315625" cy="1082200"/>
              <a:chOff x="4968050" y="4573150"/>
              <a:chExt cx="1315625" cy="1082200"/>
            </a:xfrm>
          </p:grpSpPr>
          <p:sp>
            <p:nvSpPr>
              <p:cNvPr id="1020" name="Google Shape;1020;p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2" name="Google Shape;1022;p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3" name="Google Shape;1023;p4"/>
          <p:cNvGrpSpPr/>
          <p:nvPr/>
        </p:nvGrpSpPr>
        <p:grpSpPr>
          <a:xfrm rot="-7199007">
            <a:off x="29532" y="242858"/>
            <a:ext cx="278262" cy="228892"/>
            <a:chOff x="4968050" y="4573150"/>
            <a:chExt cx="1315625" cy="1082200"/>
          </a:xfrm>
        </p:grpSpPr>
        <p:grpSp>
          <p:nvGrpSpPr>
            <p:cNvPr id="1024" name="Google Shape;1024;p4"/>
            <p:cNvGrpSpPr/>
            <p:nvPr/>
          </p:nvGrpSpPr>
          <p:grpSpPr>
            <a:xfrm>
              <a:off x="4968050" y="4573150"/>
              <a:ext cx="1315625" cy="1082200"/>
              <a:chOff x="4968050" y="4573150"/>
              <a:chExt cx="1315625" cy="1082200"/>
            </a:xfrm>
          </p:grpSpPr>
          <p:sp>
            <p:nvSpPr>
              <p:cNvPr id="1025" name="Google Shape;1025;p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7" name="Google Shape;1027;p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
    <p:spTree>
      <p:nvGrpSpPr>
        <p:cNvPr id="7210" name="Shape 7210"/>
        <p:cNvGrpSpPr/>
        <p:nvPr/>
      </p:nvGrpSpPr>
      <p:grpSpPr>
        <a:xfrm>
          <a:off x="0" y="0"/>
          <a:ext cx="0" cy="0"/>
          <a:chOff x="0" y="0"/>
          <a:chExt cx="0" cy="0"/>
        </a:xfrm>
      </p:grpSpPr>
      <p:grpSp>
        <p:nvGrpSpPr>
          <p:cNvPr id="7211" name="Google Shape;7211;p31"/>
          <p:cNvGrpSpPr/>
          <p:nvPr/>
        </p:nvGrpSpPr>
        <p:grpSpPr>
          <a:xfrm flipH="1">
            <a:off x="250" y="-38100"/>
            <a:ext cx="9143900" cy="5181700"/>
            <a:chOff x="250" y="-38100"/>
            <a:chExt cx="9143900" cy="5181700"/>
          </a:xfrm>
        </p:grpSpPr>
        <p:sp>
          <p:nvSpPr>
            <p:cNvPr id="7212" name="Google Shape;7212;p31"/>
            <p:cNvSpPr/>
            <p:nvPr/>
          </p:nvSpPr>
          <p:spPr>
            <a:xfrm flipH="1">
              <a:off x="543" y="-38100"/>
              <a:ext cx="2371182" cy="1848247"/>
            </a:xfrm>
            <a:custGeom>
              <a:rect b="b" l="l" r="r" t="t"/>
              <a:pathLst>
                <a:path extrusionOk="0" h="268348" w="454903">
                  <a:moveTo>
                    <a:pt x="12268" y="0"/>
                  </a:moveTo>
                  <a:cubicBezTo>
                    <a:pt x="8417" y="0"/>
                    <a:pt x="4572" y="556"/>
                    <a:pt x="882" y="1719"/>
                  </a:cubicBezTo>
                  <a:lnTo>
                    <a:pt x="1" y="268347"/>
                  </a:lnTo>
                  <a:lnTo>
                    <a:pt x="454903" y="268347"/>
                  </a:lnTo>
                  <a:cubicBezTo>
                    <a:pt x="438829" y="234641"/>
                    <a:pt x="404015" y="210543"/>
                    <a:pt x="366677" y="207268"/>
                  </a:cubicBezTo>
                  <a:cubicBezTo>
                    <a:pt x="354200" y="206173"/>
                    <a:pt x="340353" y="206828"/>
                    <a:pt x="330744" y="198827"/>
                  </a:cubicBezTo>
                  <a:cubicBezTo>
                    <a:pt x="323077" y="192445"/>
                    <a:pt x="320195" y="182146"/>
                    <a:pt x="314921" y="173681"/>
                  </a:cubicBezTo>
                  <a:cubicBezTo>
                    <a:pt x="299955" y="149666"/>
                    <a:pt x="268070" y="143201"/>
                    <a:pt x="239721" y="141463"/>
                  </a:cubicBezTo>
                  <a:cubicBezTo>
                    <a:pt x="223326" y="140451"/>
                    <a:pt x="205324" y="139665"/>
                    <a:pt x="193215" y="128604"/>
                  </a:cubicBezTo>
                  <a:cubicBezTo>
                    <a:pt x="185417" y="121484"/>
                    <a:pt x="181428" y="111197"/>
                    <a:pt x="174915" y="102898"/>
                  </a:cubicBezTo>
                  <a:cubicBezTo>
                    <a:pt x="159616" y="83420"/>
                    <a:pt x="132946" y="77490"/>
                    <a:pt x="108371" y="73978"/>
                  </a:cubicBezTo>
                  <a:cubicBezTo>
                    <a:pt x="92750" y="71752"/>
                    <a:pt x="75570" y="69216"/>
                    <a:pt x="65211" y="57381"/>
                  </a:cubicBezTo>
                  <a:cubicBezTo>
                    <a:pt x="55531" y="46356"/>
                    <a:pt x="54495" y="30139"/>
                    <a:pt x="46459" y="17900"/>
                  </a:cubicBezTo>
                  <a:cubicBezTo>
                    <a:pt x="39092" y="6697"/>
                    <a:pt x="25639" y="0"/>
                    <a:pt x="122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3" name="Google Shape;7213;p31"/>
            <p:cNvSpPr/>
            <p:nvPr/>
          </p:nvSpPr>
          <p:spPr>
            <a:xfrm>
              <a:off x="2305050" y="-38100"/>
              <a:ext cx="6839100" cy="51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4" name="Google Shape;7214;p31"/>
            <p:cNvSpPr/>
            <p:nvPr/>
          </p:nvSpPr>
          <p:spPr>
            <a:xfrm>
              <a:off x="250" y="1810000"/>
              <a:ext cx="5695800" cy="33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15" name="Google Shape;7215;p31"/>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7216" name="Google Shape;7216;p31"/>
          <p:cNvGrpSpPr/>
          <p:nvPr/>
        </p:nvGrpSpPr>
        <p:grpSpPr>
          <a:xfrm rot="2204">
            <a:off x="585701" y="2838544"/>
            <a:ext cx="258796" cy="213580"/>
            <a:chOff x="1154850" y="1916575"/>
            <a:chExt cx="1658950" cy="1369100"/>
          </a:xfrm>
        </p:grpSpPr>
        <p:sp>
          <p:nvSpPr>
            <p:cNvPr id="7217" name="Google Shape;7217;p31"/>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8" name="Google Shape;7218;p31"/>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19" name="Google Shape;7219;p31"/>
          <p:cNvGrpSpPr/>
          <p:nvPr/>
        </p:nvGrpSpPr>
        <p:grpSpPr>
          <a:xfrm flipH="1" rot="3345962">
            <a:off x="7294660" y="1869419"/>
            <a:ext cx="344132" cy="284005"/>
            <a:chOff x="1154850" y="1916575"/>
            <a:chExt cx="1658950" cy="1369100"/>
          </a:xfrm>
        </p:grpSpPr>
        <p:sp>
          <p:nvSpPr>
            <p:cNvPr id="7220" name="Google Shape;7220;p31"/>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1" name="Google Shape;7221;p31"/>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22" name="Google Shape;7222;p31"/>
          <p:cNvGrpSpPr/>
          <p:nvPr/>
        </p:nvGrpSpPr>
        <p:grpSpPr>
          <a:xfrm flipH="1" rot="9058572">
            <a:off x="2398420" y="1604473"/>
            <a:ext cx="213950" cy="197254"/>
            <a:chOff x="4968050" y="4573150"/>
            <a:chExt cx="1315625" cy="1082200"/>
          </a:xfrm>
        </p:grpSpPr>
        <p:grpSp>
          <p:nvGrpSpPr>
            <p:cNvPr id="7223" name="Google Shape;7223;p31"/>
            <p:cNvGrpSpPr/>
            <p:nvPr/>
          </p:nvGrpSpPr>
          <p:grpSpPr>
            <a:xfrm>
              <a:off x="4968050" y="4573150"/>
              <a:ext cx="1315625" cy="1082200"/>
              <a:chOff x="4968050" y="4573150"/>
              <a:chExt cx="1315625" cy="1082200"/>
            </a:xfrm>
          </p:grpSpPr>
          <p:sp>
            <p:nvSpPr>
              <p:cNvPr id="7224" name="Google Shape;7224;p3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5" name="Google Shape;7225;p3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26" name="Google Shape;7226;p3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27" name="Google Shape;7227;p31"/>
          <p:cNvGrpSpPr/>
          <p:nvPr/>
        </p:nvGrpSpPr>
        <p:grpSpPr>
          <a:xfrm rot="-9058572">
            <a:off x="8533421" y="3207248"/>
            <a:ext cx="213950" cy="197254"/>
            <a:chOff x="4968050" y="4573150"/>
            <a:chExt cx="1315625" cy="1082200"/>
          </a:xfrm>
        </p:grpSpPr>
        <p:grpSp>
          <p:nvGrpSpPr>
            <p:cNvPr id="7228" name="Google Shape;7228;p31"/>
            <p:cNvGrpSpPr/>
            <p:nvPr/>
          </p:nvGrpSpPr>
          <p:grpSpPr>
            <a:xfrm>
              <a:off x="4968050" y="4573150"/>
              <a:ext cx="1315625" cy="1082200"/>
              <a:chOff x="4968050" y="4573150"/>
              <a:chExt cx="1315625" cy="1082200"/>
            </a:xfrm>
          </p:grpSpPr>
          <p:sp>
            <p:nvSpPr>
              <p:cNvPr id="7229" name="Google Shape;7229;p3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0" name="Google Shape;7230;p3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31" name="Google Shape;7231;p3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2" name="Google Shape;7232;p31"/>
          <p:cNvGrpSpPr/>
          <p:nvPr/>
        </p:nvGrpSpPr>
        <p:grpSpPr>
          <a:xfrm rot="-2206246">
            <a:off x="7368796" y="314779"/>
            <a:ext cx="829787" cy="663848"/>
            <a:chOff x="152425" y="47525"/>
            <a:chExt cx="7178075" cy="5742625"/>
          </a:xfrm>
        </p:grpSpPr>
        <p:sp>
          <p:nvSpPr>
            <p:cNvPr id="7233" name="Google Shape;7233;p31"/>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4" name="Google Shape;7234;p31"/>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5" name="Google Shape;7235;p31"/>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6" name="Google Shape;7236;p31"/>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7" name="Google Shape;7237;p31"/>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8" name="Google Shape;7238;p31"/>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31"/>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31"/>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31"/>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2" name="Google Shape;7242;p31"/>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31"/>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4" name="Google Shape;7244;p31"/>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5" name="Google Shape;7245;p31"/>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31"/>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31"/>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31"/>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31"/>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0" name="Google Shape;7250;p31"/>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1" name="Google Shape;7251;p31"/>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2" name="Google Shape;7252;p31"/>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3" name="Google Shape;7253;p31"/>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4" name="Google Shape;7254;p31"/>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5" name="Google Shape;7255;p31"/>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6" name="Google Shape;7256;p31"/>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7" name="Google Shape;7257;p31"/>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8" name="Google Shape;7258;p31"/>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9" name="Google Shape;7259;p31"/>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0" name="Google Shape;7260;p31"/>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1" name="Google Shape;7261;p31"/>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2" name="Google Shape;7262;p31"/>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3" name="Google Shape;7263;p31"/>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4" name="Google Shape;7264;p31"/>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5" name="Google Shape;7265;p31"/>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6" name="Google Shape;7266;p31"/>
          <p:cNvGrpSpPr/>
          <p:nvPr/>
        </p:nvGrpSpPr>
        <p:grpSpPr>
          <a:xfrm flipH="1">
            <a:off x="8287291" y="955040"/>
            <a:ext cx="706442" cy="634999"/>
            <a:chOff x="857425" y="178550"/>
            <a:chExt cx="5911650" cy="5313800"/>
          </a:xfrm>
        </p:grpSpPr>
        <p:sp>
          <p:nvSpPr>
            <p:cNvPr id="7267" name="Google Shape;7267;p31"/>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8" name="Google Shape;7268;p31"/>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9" name="Google Shape;7269;p31"/>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0" name="Google Shape;7270;p31"/>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1" name="Google Shape;7271;p31"/>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2" name="Google Shape;7272;p31"/>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3" name="Google Shape;7273;p31"/>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4" name="Google Shape;7274;p31"/>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5" name="Google Shape;7275;p31"/>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6" name="Google Shape;7276;p31"/>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7" name="Google Shape;7277;p31"/>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8" name="Google Shape;7278;p31"/>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9" name="Google Shape;7279;p31"/>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0" name="Google Shape;7280;p31"/>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1" name="Google Shape;7281;p31"/>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2" name="Google Shape;7282;p31"/>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3" name="Google Shape;7283;p31"/>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4" name="Google Shape;7284;p31"/>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5" name="Google Shape;7285;p31"/>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6" name="Google Shape;7286;p31"/>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7" name="Google Shape;7287;p31"/>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8" name="Google Shape;7288;p31"/>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9" name="Google Shape;7289;p31"/>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0" name="Google Shape;7290;p31"/>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1" name="Google Shape;7291;p31"/>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2" name="Google Shape;7292;p31"/>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3" name="Google Shape;7293;p31"/>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4" name="Google Shape;7294;p31"/>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5" name="Google Shape;7295;p31"/>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6" name="Google Shape;7296;p31"/>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7" name="Google Shape;7297;p31"/>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8" name="Google Shape;7298;p31"/>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9" name="Google Shape;7299;p31"/>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0" name="Google Shape;7300;p31"/>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1" name="Google Shape;7301;p31"/>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2" name="Google Shape;7302;p31"/>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3" name="Google Shape;7303;p31"/>
          <p:cNvGrpSpPr/>
          <p:nvPr/>
        </p:nvGrpSpPr>
        <p:grpSpPr>
          <a:xfrm flipH="1" rot="4914978">
            <a:off x="383588" y="3589614"/>
            <a:ext cx="206766" cy="170080"/>
            <a:chOff x="4968050" y="4573150"/>
            <a:chExt cx="1315625" cy="1082200"/>
          </a:xfrm>
        </p:grpSpPr>
        <p:grpSp>
          <p:nvGrpSpPr>
            <p:cNvPr id="7304" name="Google Shape;7304;p31"/>
            <p:cNvGrpSpPr/>
            <p:nvPr/>
          </p:nvGrpSpPr>
          <p:grpSpPr>
            <a:xfrm>
              <a:off x="4968050" y="4573150"/>
              <a:ext cx="1315625" cy="1082200"/>
              <a:chOff x="4968050" y="4573150"/>
              <a:chExt cx="1315625" cy="1082200"/>
            </a:xfrm>
          </p:grpSpPr>
          <p:sp>
            <p:nvSpPr>
              <p:cNvPr id="7305" name="Google Shape;7305;p31"/>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6" name="Google Shape;7306;p31"/>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07" name="Google Shape;7307;p31"/>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8" name="Google Shape;7308;p31"/>
          <p:cNvGrpSpPr/>
          <p:nvPr/>
        </p:nvGrpSpPr>
        <p:grpSpPr>
          <a:xfrm rot="7776013">
            <a:off x="7745217" y="-707435"/>
            <a:ext cx="1444001" cy="1150416"/>
            <a:chOff x="498250" y="211450"/>
            <a:chExt cx="6626675" cy="5281250"/>
          </a:xfrm>
        </p:grpSpPr>
        <p:sp>
          <p:nvSpPr>
            <p:cNvPr id="7309" name="Google Shape;7309;p31"/>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0" name="Google Shape;7310;p31"/>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1" name="Google Shape;7311;p31"/>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2" name="Google Shape;7312;p31"/>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3" name="Google Shape;7313;p31"/>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4" name="Google Shape;7314;p31"/>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5" name="Google Shape;7315;p31"/>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6" name="Google Shape;7316;p31"/>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7" name="Google Shape;7317;p31"/>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8" name="Google Shape;7318;p31"/>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9" name="Google Shape;7319;p31"/>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0" name="Google Shape;7320;p31"/>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1" name="Google Shape;7321;p31"/>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2" name="Google Shape;7322;p31"/>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3" name="Google Shape;7323;p31"/>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4" name="Google Shape;7324;p31"/>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325" name="Shape 7325"/>
        <p:cNvGrpSpPr/>
        <p:nvPr/>
      </p:nvGrpSpPr>
      <p:grpSpPr>
        <a:xfrm>
          <a:off x="0" y="0"/>
          <a:ext cx="0" cy="0"/>
          <a:chOff x="0" y="0"/>
          <a:chExt cx="0" cy="0"/>
        </a:xfrm>
      </p:grpSpPr>
      <p:sp>
        <p:nvSpPr>
          <p:cNvPr id="7326" name="Google Shape;7326;p32"/>
          <p:cNvSpPr/>
          <p:nvPr/>
        </p:nvSpPr>
        <p:spPr>
          <a:xfrm flipH="1">
            <a:off x="-56973" y="-33444"/>
            <a:ext cx="9257945" cy="5210389"/>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7" name="Google Shape;7327;p32"/>
          <p:cNvSpPr txBox="1"/>
          <p:nvPr>
            <p:ph type="title"/>
          </p:nvPr>
        </p:nvSpPr>
        <p:spPr>
          <a:xfrm>
            <a:off x="1479488" y="1777725"/>
            <a:ext cx="24051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328" name="Google Shape;7328;p32"/>
          <p:cNvSpPr txBox="1"/>
          <p:nvPr>
            <p:ph idx="1" type="subTitle"/>
          </p:nvPr>
        </p:nvSpPr>
        <p:spPr>
          <a:xfrm>
            <a:off x="1479513" y="2368750"/>
            <a:ext cx="2405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29" name="Google Shape;7329;p32"/>
          <p:cNvSpPr txBox="1"/>
          <p:nvPr>
            <p:ph idx="2" type="title"/>
          </p:nvPr>
        </p:nvSpPr>
        <p:spPr>
          <a:xfrm>
            <a:off x="5261672" y="1782225"/>
            <a:ext cx="2405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330" name="Google Shape;7330;p32"/>
          <p:cNvSpPr txBox="1"/>
          <p:nvPr>
            <p:ph idx="3" type="subTitle"/>
          </p:nvPr>
        </p:nvSpPr>
        <p:spPr>
          <a:xfrm>
            <a:off x="5261821" y="2368750"/>
            <a:ext cx="2405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31" name="Google Shape;7331;p32"/>
          <p:cNvSpPr txBox="1"/>
          <p:nvPr>
            <p:ph idx="4" type="title"/>
          </p:nvPr>
        </p:nvSpPr>
        <p:spPr>
          <a:xfrm>
            <a:off x="1477012" y="3537175"/>
            <a:ext cx="2405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332" name="Google Shape;7332;p32"/>
          <p:cNvSpPr txBox="1"/>
          <p:nvPr>
            <p:ph idx="5" type="subTitle"/>
          </p:nvPr>
        </p:nvSpPr>
        <p:spPr>
          <a:xfrm>
            <a:off x="1479500" y="4123700"/>
            <a:ext cx="2405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33" name="Google Shape;7333;p32"/>
          <p:cNvSpPr txBox="1"/>
          <p:nvPr>
            <p:ph idx="6" type="title"/>
          </p:nvPr>
        </p:nvSpPr>
        <p:spPr>
          <a:xfrm>
            <a:off x="5261735" y="3537175"/>
            <a:ext cx="2405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334" name="Google Shape;7334;p32"/>
          <p:cNvSpPr txBox="1"/>
          <p:nvPr>
            <p:ph idx="7" type="subTitle"/>
          </p:nvPr>
        </p:nvSpPr>
        <p:spPr>
          <a:xfrm>
            <a:off x="5261884" y="4123700"/>
            <a:ext cx="2405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35" name="Google Shape;7335;p32"/>
          <p:cNvSpPr txBox="1"/>
          <p:nvPr>
            <p:ph idx="8"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7336" name="Google Shape;7336;p32"/>
          <p:cNvGrpSpPr/>
          <p:nvPr/>
        </p:nvGrpSpPr>
        <p:grpSpPr>
          <a:xfrm rot="6890753">
            <a:off x="8751872" y="1815567"/>
            <a:ext cx="290254" cy="267130"/>
            <a:chOff x="4968050" y="4573150"/>
            <a:chExt cx="1315625" cy="1082200"/>
          </a:xfrm>
        </p:grpSpPr>
        <p:grpSp>
          <p:nvGrpSpPr>
            <p:cNvPr id="7337" name="Google Shape;7337;p32"/>
            <p:cNvGrpSpPr/>
            <p:nvPr/>
          </p:nvGrpSpPr>
          <p:grpSpPr>
            <a:xfrm>
              <a:off x="4968050" y="4573150"/>
              <a:ext cx="1315625" cy="1082200"/>
              <a:chOff x="4968050" y="4573150"/>
              <a:chExt cx="1315625" cy="1082200"/>
            </a:xfrm>
          </p:grpSpPr>
          <p:sp>
            <p:nvSpPr>
              <p:cNvPr id="7338" name="Google Shape;7338;p3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9" name="Google Shape;7339;p3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40" name="Google Shape;7340;p3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1" name="Google Shape;7341;p32"/>
          <p:cNvGrpSpPr/>
          <p:nvPr/>
        </p:nvGrpSpPr>
        <p:grpSpPr>
          <a:xfrm flipH="1" rot="-3299200">
            <a:off x="1119851" y="4519751"/>
            <a:ext cx="173806" cy="177855"/>
            <a:chOff x="4968050" y="4573150"/>
            <a:chExt cx="1315625" cy="1082200"/>
          </a:xfrm>
        </p:grpSpPr>
        <p:grpSp>
          <p:nvGrpSpPr>
            <p:cNvPr id="7342" name="Google Shape;7342;p32"/>
            <p:cNvGrpSpPr/>
            <p:nvPr/>
          </p:nvGrpSpPr>
          <p:grpSpPr>
            <a:xfrm>
              <a:off x="4968050" y="4573150"/>
              <a:ext cx="1315625" cy="1082200"/>
              <a:chOff x="4968050" y="4573150"/>
              <a:chExt cx="1315625" cy="1082200"/>
            </a:xfrm>
          </p:grpSpPr>
          <p:sp>
            <p:nvSpPr>
              <p:cNvPr id="7343" name="Google Shape;7343;p3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4" name="Google Shape;7344;p3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45" name="Google Shape;7345;p3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6" name="Google Shape;7346;p32"/>
          <p:cNvGrpSpPr/>
          <p:nvPr/>
        </p:nvGrpSpPr>
        <p:grpSpPr>
          <a:xfrm flipH="1" rot="10166449">
            <a:off x="8159171" y="736308"/>
            <a:ext cx="206765" cy="170080"/>
            <a:chOff x="4968050" y="4573150"/>
            <a:chExt cx="1315625" cy="1082200"/>
          </a:xfrm>
        </p:grpSpPr>
        <p:grpSp>
          <p:nvGrpSpPr>
            <p:cNvPr id="7347" name="Google Shape;7347;p32"/>
            <p:cNvGrpSpPr/>
            <p:nvPr/>
          </p:nvGrpSpPr>
          <p:grpSpPr>
            <a:xfrm>
              <a:off x="4968050" y="4573150"/>
              <a:ext cx="1315625" cy="1082200"/>
              <a:chOff x="4968050" y="4573150"/>
              <a:chExt cx="1315625" cy="1082200"/>
            </a:xfrm>
          </p:grpSpPr>
          <p:sp>
            <p:nvSpPr>
              <p:cNvPr id="7348" name="Google Shape;7348;p3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9" name="Google Shape;7349;p3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50" name="Google Shape;7350;p3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1" name="Google Shape;7351;p32"/>
          <p:cNvGrpSpPr/>
          <p:nvPr/>
        </p:nvGrpSpPr>
        <p:grpSpPr>
          <a:xfrm flipH="1" rot="4914978">
            <a:off x="6474825" y="241451"/>
            <a:ext cx="206766" cy="170080"/>
            <a:chOff x="4968050" y="4573150"/>
            <a:chExt cx="1315625" cy="1082200"/>
          </a:xfrm>
        </p:grpSpPr>
        <p:grpSp>
          <p:nvGrpSpPr>
            <p:cNvPr id="7352" name="Google Shape;7352;p32"/>
            <p:cNvGrpSpPr/>
            <p:nvPr/>
          </p:nvGrpSpPr>
          <p:grpSpPr>
            <a:xfrm>
              <a:off x="4968050" y="4573150"/>
              <a:ext cx="1315625" cy="1082200"/>
              <a:chOff x="4968050" y="4573150"/>
              <a:chExt cx="1315625" cy="1082200"/>
            </a:xfrm>
          </p:grpSpPr>
          <p:sp>
            <p:nvSpPr>
              <p:cNvPr id="7353" name="Google Shape;7353;p3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4" name="Google Shape;7354;p3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55" name="Google Shape;7355;p3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6" name="Google Shape;7356;p32"/>
          <p:cNvGrpSpPr/>
          <p:nvPr/>
        </p:nvGrpSpPr>
        <p:grpSpPr>
          <a:xfrm flipH="1" rot="4941842">
            <a:off x="157934" y="3482966"/>
            <a:ext cx="204950" cy="171969"/>
            <a:chOff x="4968050" y="4573150"/>
            <a:chExt cx="1315625" cy="1082200"/>
          </a:xfrm>
        </p:grpSpPr>
        <p:grpSp>
          <p:nvGrpSpPr>
            <p:cNvPr id="7357" name="Google Shape;7357;p32"/>
            <p:cNvGrpSpPr/>
            <p:nvPr/>
          </p:nvGrpSpPr>
          <p:grpSpPr>
            <a:xfrm>
              <a:off x="4968050" y="4573150"/>
              <a:ext cx="1315625" cy="1082200"/>
              <a:chOff x="4968050" y="4573150"/>
              <a:chExt cx="1315625" cy="1082200"/>
            </a:xfrm>
          </p:grpSpPr>
          <p:sp>
            <p:nvSpPr>
              <p:cNvPr id="7358" name="Google Shape;7358;p32"/>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32"/>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60" name="Google Shape;7360;p32"/>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1" name="Google Shape;7361;p32"/>
          <p:cNvGrpSpPr/>
          <p:nvPr/>
        </p:nvGrpSpPr>
        <p:grpSpPr>
          <a:xfrm>
            <a:off x="8379784" y="809882"/>
            <a:ext cx="697575" cy="627028"/>
            <a:chOff x="857425" y="178550"/>
            <a:chExt cx="5911650" cy="5313800"/>
          </a:xfrm>
        </p:grpSpPr>
        <p:sp>
          <p:nvSpPr>
            <p:cNvPr id="7362" name="Google Shape;7362;p32"/>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3" name="Google Shape;7363;p32"/>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4" name="Google Shape;7364;p32"/>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32"/>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6" name="Google Shape;7366;p32"/>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7" name="Google Shape;7367;p32"/>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32"/>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9" name="Google Shape;7369;p32"/>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0" name="Google Shape;7370;p32"/>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32"/>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2" name="Google Shape;7372;p32"/>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3" name="Google Shape;7373;p32"/>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4" name="Google Shape;7374;p32"/>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5" name="Google Shape;7375;p32"/>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6" name="Google Shape;7376;p32"/>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7" name="Google Shape;7377;p32"/>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32"/>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9" name="Google Shape;7379;p32"/>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0" name="Google Shape;7380;p32"/>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1" name="Google Shape;7381;p32"/>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2" name="Google Shape;7382;p32"/>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3" name="Google Shape;7383;p32"/>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4" name="Google Shape;7384;p32"/>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32"/>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32"/>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7" name="Google Shape;7387;p32"/>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8" name="Google Shape;7388;p32"/>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32"/>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0" name="Google Shape;7390;p32"/>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1" name="Google Shape;7391;p32"/>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2" name="Google Shape;7392;p32"/>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3" name="Google Shape;7393;p32"/>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4" name="Google Shape;7394;p32"/>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5" name="Google Shape;7395;p32"/>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6" name="Google Shape;7396;p32"/>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7" name="Google Shape;7397;p32"/>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98" name="Google Shape;7398;p32"/>
          <p:cNvGrpSpPr/>
          <p:nvPr/>
        </p:nvGrpSpPr>
        <p:grpSpPr>
          <a:xfrm rot="-2573969">
            <a:off x="171078" y="4017332"/>
            <a:ext cx="941661" cy="697262"/>
            <a:chOff x="152425" y="47525"/>
            <a:chExt cx="7178075" cy="5742625"/>
          </a:xfrm>
        </p:grpSpPr>
        <p:sp>
          <p:nvSpPr>
            <p:cNvPr id="7399" name="Google Shape;7399;p32"/>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0" name="Google Shape;7400;p32"/>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1" name="Google Shape;7401;p32"/>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2" name="Google Shape;7402;p32"/>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3" name="Google Shape;7403;p32"/>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4" name="Google Shape;7404;p32"/>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5" name="Google Shape;7405;p32"/>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6" name="Google Shape;7406;p32"/>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7" name="Google Shape;7407;p32"/>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8" name="Google Shape;7408;p32"/>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9" name="Google Shape;7409;p32"/>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0" name="Google Shape;7410;p32"/>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1" name="Google Shape;7411;p32"/>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2" name="Google Shape;7412;p32"/>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3" name="Google Shape;7413;p32"/>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4" name="Google Shape;7414;p32"/>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5" name="Google Shape;7415;p32"/>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6" name="Google Shape;7416;p32"/>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7" name="Google Shape;7417;p32"/>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8" name="Google Shape;7418;p32"/>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9" name="Google Shape;7419;p32"/>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0" name="Google Shape;7420;p32"/>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1" name="Google Shape;7421;p32"/>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2" name="Google Shape;7422;p32"/>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3" name="Google Shape;7423;p32"/>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4" name="Google Shape;7424;p32"/>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5" name="Google Shape;7425;p32"/>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6" name="Google Shape;7426;p32"/>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32"/>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8" name="Google Shape;7428;p32"/>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9" name="Google Shape;7429;p32"/>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0" name="Google Shape;7430;p32"/>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1" name="Google Shape;7431;p32"/>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2" name="Google Shape;7432;p32"/>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3" name="Google Shape;7433;p32"/>
          <p:cNvGrpSpPr/>
          <p:nvPr/>
        </p:nvGrpSpPr>
        <p:grpSpPr>
          <a:xfrm flipH="1" rot="-380412">
            <a:off x="7584639" y="38481"/>
            <a:ext cx="747268" cy="908170"/>
            <a:chOff x="1260150" y="-357200"/>
            <a:chExt cx="4971200" cy="6041600"/>
          </a:xfrm>
        </p:grpSpPr>
        <p:sp>
          <p:nvSpPr>
            <p:cNvPr id="7434" name="Google Shape;7434;p32"/>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5" name="Google Shape;7435;p32"/>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6" name="Google Shape;7436;p32"/>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7" name="Google Shape;7437;p32"/>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8" name="Google Shape;7438;p32"/>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9" name="Google Shape;7439;p32"/>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0" name="Google Shape;7440;p32"/>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1" name="Google Shape;7441;p32"/>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2" name="Google Shape;7442;p32"/>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3" name="Google Shape;7443;p32"/>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4" name="Google Shape;7444;p32"/>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5" name="Google Shape;7445;p32"/>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6" name="Google Shape;7446;p32"/>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7" name="Google Shape;7447;p32"/>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8" name="Google Shape;7448;p32"/>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9" name="Google Shape;7449;p32"/>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0" name="Google Shape;7450;p32"/>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1" name="Google Shape;7451;p32"/>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2" name="Google Shape;7452;p32"/>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3" name="Google Shape;7453;p32"/>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4" name="Google Shape;7454;p32"/>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5" name="Google Shape;7455;p32"/>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6" name="Google Shape;7456;p32"/>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7" name="Google Shape;7457;p32"/>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8" name="Google Shape;7458;p32"/>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9" name="Google Shape;7459;p32"/>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0" name="Google Shape;7460;p32"/>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1" name="Google Shape;7461;p32"/>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2" name="Google Shape;7462;p32"/>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3" name="Google Shape;7463;p32"/>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4" name="Google Shape;7464;p32"/>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5" name="Google Shape;7465;p32"/>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6" name="Google Shape;7466;p32"/>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7" name="Google Shape;7467;p32"/>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8" name="Google Shape;7468;p32"/>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9" name="Google Shape;7469;p32"/>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0" name="Google Shape;7470;p32"/>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1" name="Google Shape;7471;p32"/>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spTree>
      <p:nvGrpSpPr>
        <p:cNvPr id="7472" name="Shape 7472"/>
        <p:cNvGrpSpPr/>
        <p:nvPr/>
      </p:nvGrpSpPr>
      <p:grpSpPr>
        <a:xfrm>
          <a:off x="0" y="0"/>
          <a:ext cx="0" cy="0"/>
          <a:chOff x="0" y="0"/>
          <a:chExt cx="0" cy="0"/>
        </a:xfrm>
      </p:grpSpPr>
      <p:grpSp>
        <p:nvGrpSpPr>
          <p:cNvPr id="7473" name="Google Shape;7473;p33"/>
          <p:cNvGrpSpPr/>
          <p:nvPr/>
        </p:nvGrpSpPr>
        <p:grpSpPr>
          <a:xfrm rot="554175">
            <a:off x="7842881" y="1373217"/>
            <a:ext cx="2864435" cy="2397078"/>
            <a:chOff x="7447755" y="2152475"/>
            <a:chExt cx="2864537" cy="2397163"/>
          </a:xfrm>
        </p:grpSpPr>
        <p:sp>
          <p:nvSpPr>
            <p:cNvPr id="7474" name="Google Shape;7474;p33"/>
            <p:cNvSpPr/>
            <p:nvPr/>
          </p:nvSpPr>
          <p:spPr>
            <a:xfrm rot="-6826368">
              <a:off x="10037321" y="3812361"/>
              <a:ext cx="239620" cy="233544"/>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5" name="Google Shape;7475;p33"/>
            <p:cNvSpPr/>
            <p:nvPr/>
          </p:nvSpPr>
          <p:spPr>
            <a:xfrm rot="-6826368">
              <a:off x="9790627" y="3702472"/>
              <a:ext cx="270931" cy="271707"/>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6" name="Google Shape;7476;p33"/>
            <p:cNvSpPr/>
            <p:nvPr/>
          </p:nvSpPr>
          <p:spPr>
            <a:xfrm rot="-6826368">
              <a:off x="7756883" y="2444787"/>
              <a:ext cx="1799881" cy="181519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7" name="Google Shape;7477;p33"/>
            <p:cNvSpPr/>
            <p:nvPr/>
          </p:nvSpPr>
          <p:spPr>
            <a:xfrm rot="-6826368">
              <a:off x="9828056" y="3767641"/>
              <a:ext cx="191903" cy="235894"/>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8" name="Google Shape;7478;p33"/>
            <p:cNvSpPr/>
            <p:nvPr/>
          </p:nvSpPr>
          <p:spPr>
            <a:xfrm rot="-6826368">
              <a:off x="10086350" y="3859746"/>
              <a:ext cx="159526" cy="222386"/>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9" name="Google Shape;7479;p33"/>
            <p:cNvSpPr/>
            <p:nvPr/>
          </p:nvSpPr>
          <p:spPr>
            <a:xfrm rot="-6826368">
              <a:off x="7744551" y="2435538"/>
              <a:ext cx="1812872" cy="1831037"/>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0" name="Google Shape;7480;p33"/>
            <p:cNvSpPr/>
            <p:nvPr/>
          </p:nvSpPr>
          <p:spPr>
            <a:xfrm rot="-6826368">
              <a:off x="9838834" y="3705067"/>
              <a:ext cx="234279" cy="193921"/>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1" name="Google Shape;7481;p33"/>
            <p:cNvSpPr/>
            <p:nvPr/>
          </p:nvSpPr>
          <p:spPr>
            <a:xfrm rot="-6826368">
              <a:off x="10082855" y="3819006"/>
              <a:ext cx="220926" cy="161658"/>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2" name="Google Shape;7482;p33"/>
            <p:cNvSpPr/>
            <p:nvPr/>
          </p:nvSpPr>
          <p:spPr>
            <a:xfrm rot="-6826368">
              <a:off x="9991624" y="3868840"/>
              <a:ext cx="10195" cy="44456"/>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3" name="Google Shape;7483;p33"/>
            <p:cNvSpPr/>
            <p:nvPr/>
          </p:nvSpPr>
          <p:spPr>
            <a:xfrm rot="-6826368">
              <a:off x="9969900" y="3817182"/>
              <a:ext cx="21084" cy="99999"/>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4" name="Google Shape;7484;p33"/>
            <p:cNvSpPr/>
            <p:nvPr/>
          </p:nvSpPr>
          <p:spPr>
            <a:xfrm rot="-6826368">
              <a:off x="9923519" y="3798386"/>
              <a:ext cx="22834" cy="98384"/>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5" name="Google Shape;7485;p33"/>
            <p:cNvSpPr/>
            <p:nvPr/>
          </p:nvSpPr>
          <p:spPr>
            <a:xfrm rot="-6826368">
              <a:off x="9889211" y="3782318"/>
              <a:ext cx="21902" cy="83634"/>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6" name="Google Shape;7486;p33"/>
            <p:cNvSpPr/>
            <p:nvPr/>
          </p:nvSpPr>
          <p:spPr>
            <a:xfrm rot="-6826368">
              <a:off x="9858593" y="3794033"/>
              <a:ext cx="6128" cy="23413"/>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7" name="Google Shape;7487;p33"/>
            <p:cNvSpPr/>
            <p:nvPr/>
          </p:nvSpPr>
          <p:spPr>
            <a:xfrm rot="-6826368">
              <a:off x="9846960" y="3770924"/>
              <a:ext cx="4606" cy="14077"/>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8" name="Google Shape;7488;p33"/>
            <p:cNvSpPr/>
            <p:nvPr/>
          </p:nvSpPr>
          <p:spPr>
            <a:xfrm rot="-6826033">
              <a:off x="9839991" y="3761581"/>
              <a:ext cx="1522" cy="6262"/>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89" name="Google Shape;7489;p33"/>
          <p:cNvSpPr txBox="1"/>
          <p:nvPr>
            <p:ph type="title"/>
          </p:nvPr>
        </p:nvSpPr>
        <p:spPr>
          <a:xfrm flipH="1">
            <a:off x="1513350" y="2307425"/>
            <a:ext cx="6117300" cy="108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b="1" sz="5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490" name="Google Shape;7490;p33"/>
          <p:cNvSpPr txBox="1"/>
          <p:nvPr>
            <p:ph idx="2" type="title"/>
          </p:nvPr>
        </p:nvSpPr>
        <p:spPr>
          <a:xfrm flipH="1">
            <a:off x="2042994" y="1356525"/>
            <a:ext cx="5058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9000"/>
              <a:buNone/>
              <a:defRPr b="1" sz="9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491" name="Google Shape;7491;p33"/>
          <p:cNvSpPr txBox="1"/>
          <p:nvPr>
            <p:ph idx="1" type="subTitle"/>
          </p:nvPr>
        </p:nvSpPr>
        <p:spPr>
          <a:xfrm flipH="1">
            <a:off x="1513500" y="3321825"/>
            <a:ext cx="6117300" cy="40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492" name="Google Shape;7492;p33"/>
          <p:cNvGrpSpPr/>
          <p:nvPr/>
        </p:nvGrpSpPr>
        <p:grpSpPr>
          <a:xfrm rot="4313334">
            <a:off x="-1260433" y="-1446427"/>
            <a:ext cx="2743523" cy="2186501"/>
            <a:chOff x="498250" y="211450"/>
            <a:chExt cx="6626675" cy="5281250"/>
          </a:xfrm>
        </p:grpSpPr>
        <p:sp>
          <p:nvSpPr>
            <p:cNvPr id="7493" name="Google Shape;7493;p33"/>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4" name="Google Shape;7494;p33"/>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5" name="Google Shape;7495;p33"/>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6" name="Google Shape;7496;p33"/>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7" name="Google Shape;7497;p33"/>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8" name="Google Shape;7498;p33"/>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9" name="Google Shape;7499;p33"/>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0" name="Google Shape;7500;p33"/>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1" name="Google Shape;7501;p33"/>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2" name="Google Shape;7502;p33"/>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3" name="Google Shape;7503;p33"/>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4" name="Google Shape;7504;p33"/>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5" name="Google Shape;7505;p33"/>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6" name="Google Shape;7506;p33"/>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7" name="Google Shape;7507;p33"/>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8" name="Google Shape;7508;p33"/>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9" name="Google Shape;7509;p33"/>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0" name="Google Shape;7510;p33"/>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1" name="Google Shape;7511;p33"/>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2" name="Google Shape;7512;p33"/>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3" name="Google Shape;7513;p33"/>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4" name="Google Shape;7514;p33"/>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5" name="Google Shape;7515;p33"/>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6" name="Google Shape;7516;p33"/>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7" name="Google Shape;7517;p33"/>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8" name="Google Shape;7518;p33"/>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9" name="Google Shape;7519;p33"/>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0" name="Google Shape;7520;p33"/>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1" name="Google Shape;7521;p33"/>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2" name="Google Shape;7522;p33"/>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23" name="Google Shape;7523;p33"/>
          <p:cNvGrpSpPr/>
          <p:nvPr/>
        </p:nvGrpSpPr>
        <p:grpSpPr>
          <a:xfrm rot="-2207461">
            <a:off x="6587983" y="274997"/>
            <a:ext cx="1251283" cy="1001055"/>
            <a:chOff x="152425" y="47525"/>
            <a:chExt cx="7178075" cy="5742625"/>
          </a:xfrm>
        </p:grpSpPr>
        <p:sp>
          <p:nvSpPr>
            <p:cNvPr id="7524" name="Google Shape;7524;p33"/>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5" name="Google Shape;7525;p33"/>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6" name="Google Shape;7526;p33"/>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7" name="Google Shape;7527;p33"/>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8" name="Google Shape;7528;p33"/>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9" name="Google Shape;7529;p33"/>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0" name="Google Shape;7530;p33"/>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1" name="Google Shape;7531;p33"/>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2" name="Google Shape;7532;p33"/>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3" name="Google Shape;7533;p33"/>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4" name="Google Shape;7534;p33"/>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5" name="Google Shape;7535;p33"/>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6" name="Google Shape;7536;p33"/>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7" name="Google Shape;7537;p33"/>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8" name="Google Shape;7538;p33"/>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9" name="Google Shape;7539;p33"/>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0" name="Google Shape;7540;p33"/>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1" name="Google Shape;7541;p33"/>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2" name="Google Shape;7542;p33"/>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3" name="Google Shape;7543;p33"/>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4" name="Google Shape;7544;p33"/>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5" name="Google Shape;7545;p33"/>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6" name="Google Shape;7546;p33"/>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7" name="Google Shape;7547;p33"/>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8" name="Google Shape;7548;p33"/>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9" name="Google Shape;7549;p33"/>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0" name="Google Shape;7550;p33"/>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1" name="Google Shape;7551;p33"/>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2" name="Google Shape;7552;p33"/>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3" name="Google Shape;7553;p33"/>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4" name="Google Shape;7554;p33"/>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5" name="Google Shape;7555;p33"/>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6" name="Google Shape;7556;p33"/>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7" name="Google Shape;7557;p33"/>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8" name="Google Shape;7558;p33"/>
          <p:cNvGrpSpPr/>
          <p:nvPr/>
        </p:nvGrpSpPr>
        <p:grpSpPr>
          <a:xfrm rot="-3769741">
            <a:off x="7813251" y="1384575"/>
            <a:ext cx="1124987" cy="1011216"/>
            <a:chOff x="857425" y="178550"/>
            <a:chExt cx="5911650" cy="5313800"/>
          </a:xfrm>
        </p:grpSpPr>
        <p:sp>
          <p:nvSpPr>
            <p:cNvPr id="7559" name="Google Shape;7559;p33"/>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0" name="Google Shape;7560;p33"/>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1" name="Google Shape;7561;p33"/>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2" name="Google Shape;7562;p33"/>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33"/>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4" name="Google Shape;7564;p33"/>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143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5" name="Google Shape;7565;p33"/>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6" name="Google Shape;7566;p33"/>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7" name="Google Shape;7567;p33"/>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8" name="Google Shape;7568;p33"/>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9" name="Google Shape;7569;p33"/>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0" name="Google Shape;7570;p33"/>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1" name="Google Shape;7571;p33"/>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2" name="Google Shape;7572;p33"/>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3" name="Google Shape;7573;p33"/>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4" name="Google Shape;7574;p33"/>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5" name="Google Shape;7575;p33"/>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6" name="Google Shape;7576;p33"/>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7" name="Google Shape;7577;p33"/>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8" name="Google Shape;7578;p33"/>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9" name="Google Shape;7579;p33"/>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0" name="Google Shape;7580;p33"/>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1" name="Google Shape;7581;p33"/>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2" name="Google Shape;7582;p33"/>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3" name="Google Shape;7583;p33"/>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4" name="Google Shape;7584;p33"/>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5" name="Google Shape;7585;p33"/>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6" name="Google Shape;7586;p33"/>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7" name="Google Shape;7587;p33"/>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8" name="Google Shape;7588;p33"/>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9" name="Google Shape;7589;p33"/>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0" name="Google Shape;7590;p33"/>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1" name="Google Shape;7591;p33"/>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2" name="Google Shape;7592;p33"/>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3" name="Google Shape;7593;p33"/>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4" name="Google Shape;7594;p33"/>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5" name="Google Shape;7595;p33"/>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6" name="Google Shape;7596;p33"/>
          <p:cNvGrpSpPr/>
          <p:nvPr/>
        </p:nvGrpSpPr>
        <p:grpSpPr>
          <a:xfrm>
            <a:off x="8198355" y="989288"/>
            <a:ext cx="2864537" cy="2397163"/>
            <a:chOff x="7447755" y="2152475"/>
            <a:chExt cx="2864537" cy="2397163"/>
          </a:xfrm>
        </p:grpSpPr>
        <p:sp>
          <p:nvSpPr>
            <p:cNvPr id="7597" name="Google Shape;7597;p33"/>
            <p:cNvSpPr/>
            <p:nvPr/>
          </p:nvSpPr>
          <p:spPr>
            <a:xfrm rot="-6826368">
              <a:off x="10037321" y="3812361"/>
              <a:ext cx="239620" cy="233544"/>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8" name="Google Shape;7598;p33"/>
            <p:cNvSpPr/>
            <p:nvPr/>
          </p:nvSpPr>
          <p:spPr>
            <a:xfrm rot="-6826368">
              <a:off x="9790627" y="3702472"/>
              <a:ext cx="270931" cy="271707"/>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9" name="Google Shape;7599;p33"/>
            <p:cNvSpPr/>
            <p:nvPr/>
          </p:nvSpPr>
          <p:spPr>
            <a:xfrm rot="-6826368">
              <a:off x="7756883" y="2444787"/>
              <a:ext cx="1799881" cy="181519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0" name="Google Shape;7600;p33"/>
            <p:cNvSpPr/>
            <p:nvPr/>
          </p:nvSpPr>
          <p:spPr>
            <a:xfrm rot="-6826368">
              <a:off x="9828056" y="3767641"/>
              <a:ext cx="191903" cy="235894"/>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1" name="Google Shape;7601;p33"/>
            <p:cNvSpPr/>
            <p:nvPr/>
          </p:nvSpPr>
          <p:spPr>
            <a:xfrm rot="-6826368">
              <a:off x="10086350" y="3859746"/>
              <a:ext cx="159526" cy="222386"/>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2" name="Google Shape;7602;p33"/>
            <p:cNvSpPr/>
            <p:nvPr/>
          </p:nvSpPr>
          <p:spPr>
            <a:xfrm rot="-6826368">
              <a:off x="7744551" y="2435538"/>
              <a:ext cx="1812872" cy="1831037"/>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3" name="Google Shape;7603;p33"/>
            <p:cNvSpPr/>
            <p:nvPr/>
          </p:nvSpPr>
          <p:spPr>
            <a:xfrm rot="-6826368">
              <a:off x="9838834" y="3705067"/>
              <a:ext cx="234279" cy="193921"/>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4" name="Google Shape;7604;p33"/>
            <p:cNvSpPr/>
            <p:nvPr/>
          </p:nvSpPr>
          <p:spPr>
            <a:xfrm rot="-6826368">
              <a:off x="10082855" y="3819006"/>
              <a:ext cx="220926" cy="161658"/>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5" name="Google Shape;7605;p33"/>
            <p:cNvSpPr/>
            <p:nvPr/>
          </p:nvSpPr>
          <p:spPr>
            <a:xfrm rot="-6826368">
              <a:off x="9991624" y="3868840"/>
              <a:ext cx="10195" cy="44456"/>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6" name="Google Shape;7606;p33"/>
            <p:cNvSpPr/>
            <p:nvPr/>
          </p:nvSpPr>
          <p:spPr>
            <a:xfrm rot="-6826368">
              <a:off x="9969900" y="3817182"/>
              <a:ext cx="21084" cy="99999"/>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7" name="Google Shape;7607;p33"/>
            <p:cNvSpPr/>
            <p:nvPr/>
          </p:nvSpPr>
          <p:spPr>
            <a:xfrm rot="-6826368">
              <a:off x="9923519" y="3798386"/>
              <a:ext cx="22834" cy="98384"/>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8" name="Google Shape;7608;p33"/>
            <p:cNvSpPr/>
            <p:nvPr/>
          </p:nvSpPr>
          <p:spPr>
            <a:xfrm rot="-6826368">
              <a:off x="9889211" y="3782318"/>
              <a:ext cx="21902" cy="83634"/>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9" name="Google Shape;7609;p33"/>
            <p:cNvSpPr/>
            <p:nvPr/>
          </p:nvSpPr>
          <p:spPr>
            <a:xfrm rot="-6826368">
              <a:off x="9858593" y="3794033"/>
              <a:ext cx="6128" cy="23413"/>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0" name="Google Shape;7610;p33"/>
            <p:cNvSpPr/>
            <p:nvPr/>
          </p:nvSpPr>
          <p:spPr>
            <a:xfrm rot="-6826368">
              <a:off x="9846960" y="3770924"/>
              <a:ext cx="4606" cy="14077"/>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1" name="Google Shape;7611;p33"/>
            <p:cNvSpPr/>
            <p:nvPr/>
          </p:nvSpPr>
          <p:spPr>
            <a:xfrm rot="-6826033">
              <a:off x="9839991" y="3761581"/>
              <a:ext cx="1522" cy="6262"/>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12" name="Google Shape;7612;p33"/>
          <p:cNvGrpSpPr/>
          <p:nvPr/>
        </p:nvGrpSpPr>
        <p:grpSpPr>
          <a:xfrm>
            <a:off x="125438" y="989288"/>
            <a:ext cx="1349478" cy="1079614"/>
            <a:chOff x="152425" y="47525"/>
            <a:chExt cx="7178075" cy="5742625"/>
          </a:xfrm>
        </p:grpSpPr>
        <p:sp>
          <p:nvSpPr>
            <p:cNvPr id="7613" name="Google Shape;7613;p33"/>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4" name="Google Shape;7614;p33"/>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5" name="Google Shape;7615;p33"/>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6" name="Google Shape;7616;p33"/>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7" name="Google Shape;7617;p33"/>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rgbClr val="0E1B13"/>
            </a:solidFill>
            <a:ln cap="flat" cmpd="sng" w="28575">
              <a:solidFill>
                <a:srgbClr val="0E1B13"/>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8" name="Google Shape;7618;p33"/>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9" name="Google Shape;7619;p33"/>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0" name="Google Shape;7620;p33"/>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1" name="Google Shape;7621;p33"/>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2" name="Google Shape;7622;p33"/>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3" name="Google Shape;7623;p33"/>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4" name="Google Shape;7624;p33"/>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5" name="Google Shape;7625;p33"/>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6" name="Google Shape;7626;p33"/>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7" name="Google Shape;7627;p33"/>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8" name="Google Shape;7628;p33"/>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9" name="Google Shape;7629;p33"/>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0" name="Google Shape;7630;p33"/>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1" name="Google Shape;7631;p33"/>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2" name="Google Shape;7632;p33"/>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3" name="Google Shape;7633;p33"/>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4" name="Google Shape;7634;p33"/>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5" name="Google Shape;7635;p33"/>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6" name="Google Shape;7636;p33"/>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7" name="Google Shape;7637;p33"/>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8" name="Google Shape;7638;p33"/>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9" name="Google Shape;7639;p33"/>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0" name="Google Shape;7640;p33"/>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1" name="Google Shape;7641;p33"/>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2" name="Google Shape;7642;p33"/>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3" name="Google Shape;7643;p33"/>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4" name="Google Shape;7644;p33"/>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5" name="Google Shape;7645;p33"/>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6" name="Google Shape;7646;p33"/>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7" name="Google Shape;7647;p33"/>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8" name="Google Shape;7648;p33"/>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9" name="Google Shape;7649;p33"/>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0" name="Google Shape;7650;p33"/>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1" name="Google Shape;7651;p33"/>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2" name="Google Shape;7652;p33"/>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3" name="Google Shape;7653;p33"/>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4" name="Google Shape;7654;p33"/>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5" name="Google Shape;7655;p33"/>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6" name="Google Shape;7656;p33"/>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7" name="Google Shape;7657;p33"/>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8" name="Google Shape;7658;p33"/>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9" name="Google Shape;7659;p33"/>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0" name="Google Shape;7660;p33"/>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1" name="Google Shape;7661;p33"/>
          <p:cNvGrpSpPr/>
          <p:nvPr/>
        </p:nvGrpSpPr>
        <p:grpSpPr>
          <a:xfrm flipH="1" rot="-213141">
            <a:off x="1576935" y="-17358"/>
            <a:ext cx="1259637" cy="1530862"/>
            <a:chOff x="1260150" y="-357200"/>
            <a:chExt cx="4971200" cy="6041600"/>
          </a:xfrm>
        </p:grpSpPr>
        <p:sp>
          <p:nvSpPr>
            <p:cNvPr id="7662" name="Google Shape;7662;p33"/>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3" name="Google Shape;7663;p33"/>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4" name="Google Shape;7664;p33"/>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5" name="Google Shape;7665;p33"/>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6" name="Google Shape;7666;p33"/>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7" name="Google Shape;7667;p33"/>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8" name="Google Shape;7668;p33"/>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9" name="Google Shape;7669;p33"/>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0" name="Google Shape;7670;p33"/>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1" name="Google Shape;7671;p33"/>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2" name="Google Shape;7672;p33"/>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3" name="Google Shape;7673;p33"/>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4" name="Google Shape;7674;p33"/>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5" name="Google Shape;7675;p33"/>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6" name="Google Shape;7676;p33"/>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7" name="Google Shape;7677;p33"/>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8" name="Google Shape;7678;p33"/>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9" name="Google Shape;7679;p33"/>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0" name="Google Shape;7680;p33"/>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1" name="Google Shape;7681;p33"/>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2" name="Google Shape;7682;p33"/>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3" name="Google Shape;7683;p33"/>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4" name="Google Shape;7684;p33"/>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5" name="Google Shape;7685;p33"/>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6" name="Google Shape;7686;p33"/>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7" name="Google Shape;7687;p33"/>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8" name="Google Shape;7688;p33"/>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9" name="Google Shape;7689;p33"/>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0" name="Google Shape;7690;p33"/>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1" name="Google Shape;7691;p33"/>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2" name="Google Shape;7692;p33"/>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3" name="Google Shape;7693;p33"/>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4" name="Google Shape;7694;p33"/>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5" name="Google Shape;7695;p33"/>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6" name="Google Shape;7696;p33"/>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7" name="Google Shape;7697;p33"/>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8" name="Google Shape;7698;p33"/>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9" name="Google Shape;7699;p33"/>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0" name="Google Shape;7700;p33"/>
          <p:cNvGrpSpPr/>
          <p:nvPr/>
        </p:nvGrpSpPr>
        <p:grpSpPr>
          <a:xfrm>
            <a:off x="7239710" y="3848794"/>
            <a:ext cx="1065328" cy="1294715"/>
            <a:chOff x="1260150" y="-357200"/>
            <a:chExt cx="4971200" cy="6041600"/>
          </a:xfrm>
        </p:grpSpPr>
        <p:sp>
          <p:nvSpPr>
            <p:cNvPr id="7701" name="Google Shape;7701;p33"/>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2" name="Google Shape;7702;p33"/>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3" name="Google Shape;7703;p33"/>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4" name="Google Shape;7704;p33"/>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5" name="Google Shape;7705;p33"/>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6" name="Google Shape;7706;p33"/>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7" name="Google Shape;7707;p33"/>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8" name="Google Shape;7708;p33"/>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9" name="Google Shape;7709;p33"/>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0" name="Google Shape;7710;p33"/>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1" name="Google Shape;7711;p33"/>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2" name="Google Shape;7712;p33"/>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3" name="Google Shape;7713;p33"/>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4" name="Google Shape;7714;p33"/>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5" name="Google Shape;7715;p33"/>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6" name="Google Shape;7716;p33"/>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7" name="Google Shape;7717;p33"/>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8" name="Google Shape;7718;p33"/>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9" name="Google Shape;7719;p33"/>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0" name="Google Shape;7720;p33"/>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1" name="Google Shape;7721;p33"/>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2" name="Google Shape;7722;p33"/>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3" name="Google Shape;7723;p33"/>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4" name="Google Shape;7724;p33"/>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5" name="Google Shape;7725;p33"/>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6" name="Google Shape;7726;p33"/>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7" name="Google Shape;7727;p33"/>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8" name="Google Shape;7728;p33"/>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9" name="Google Shape;7729;p33"/>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0" name="Google Shape;7730;p33"/>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1" name="Google Shape;7731;p33"/>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2" name="Google Shape;7732;p33"/>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3" name="Google Shape;7733;p33"/>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4" name="Google Shape;7734;p33"/>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5" name="Google Shape;7735;p33"/>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6" name="Google Shape;7736;p33"/>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7" name="Google Shape;7737;p33"/>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8" name="Google Shape;7738;p33"/>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9" name="Google Shape;7739;p33"/>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0" name="Google Shape;7740;p33"/>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1" name="Google Shape;7741;p33"/>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2" name="Google Shape;7742;p33"/>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3" name="Google Shape;7743;p33"/>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4" name="Google Shape;7744;p33"/>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5" name="Google Shape;7745;p33"/>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6" name="Google Shape;7746;p33"/>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7" name="Google Shape;7747;p33"/>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8" name="Google Shape;7748;p33"/>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9" name="Google Shape;7749;p33"/>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0" name="Google Shape;7750;p33"/>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1" name="Google Shape;7751;p33"/>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2" name="Google Shape;7752;p33"/>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3" name="Google Shape;7753;p33"/>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4" name="Google Shape;7754;p33"/>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5" name="Google Shape;7755;p33"/>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6" name="Google Shape;7756;p33"/>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7" name="Google Shape;7757;p33"/>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8" name="Google Shape;7758;p33"/>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9" name="Google Shape;7759;p33"/>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0" name="Google Shape;7760;p33"/>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61" name="Google Shape;7761;p33"/>
          <p:cNvGrpSpPr/>
          <p:nvPr/>
        </p:nvGrpSpPr>
        <p:grpSpPr>
          <a:xfrm flipH="1" rot="2700000">
            <a:off x="7791029" y="2848205"/>
            <a:ext cx="1169433" cy="935574"/>
            <a:chOff x="152425" y="47525"/>
            <a:chExt cx="7178075" cy="5742625"/>
          </a:xfrm>
        </p:grpSpPr>
        <p:sp>
          <p:nvSpPr>
            <p:cNvPr id="7762" name="Google Shape;7762;p33"/>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3" name="Google Shape;7763;p33"/>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p33"/>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5" name="Google Shape;7765;p33"/>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6" name="Google Shape;7766;p33"/>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7" name="Google Shape;7767;p33"/>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8" name="Google Shape;7768;p33"/>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9" name="Google Shape;7769;p33"/>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0" name="Google Shape;7770;p33"/>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1" name="Google Shape;7771;p33"/>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2" name="Google Shape;7772;p33"/>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3" name="Google Shape;7773;p33"/>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4" name="Google Shape;7774;p33"/>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5" name="Google Shape;7775;p33"/>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6" name="Google Shape;7776;p33"/>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7" name="Google Shape;7777;p33"/>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8" name="Google Shape;7778;p33"/>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9" name="Google Shape;7779;p33"/>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0" name="Google Shape;7780;p33"/>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1" name="Google Shape;7781;p33"/>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2" name="Google Shape;7782;p33"/>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3" name="Google Shape;7783;p33"/>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4" name="Google Shape;7784;p33"/>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5" name="Google Shape;7785;p33"/>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6" name="Google Shape;7786;p33"/>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7" name="Google Shape;7787;p33"/>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8" name="Google Shape;7788;p33"/>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9" name="Google Shape;7789;p33"/>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0" name="Google Shape;7790;p33"/>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1" name="Google Shape;7791;p33"/>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2" name="Google Shape;7792;p33"/>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3" name="Google Shape;7793;p33"/>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4" name="Google Shape;7794;p33"/>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5" name="Google Shape;7795;p33"/>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6" name="Google Shape;7796;p33"/>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7" name="Google Shape;7797;p33"/>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8" name="Google Shape;7798;p33"/>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9" name="Google Shape;7799;p33"/>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0" name="Google Shape;7800;p33"/>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1" name="Google Shape;7801;p33"/>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2" name="Google Shape;7802;p33"/>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3" name="Google Shape;7803;p33"/>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4" name="Google Shape;7804;p33"/>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5" name="Google Shape;7805;p33"/>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6" name="Google Shape;7806;p33"/>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7" name="Google Shape;7807;p33"/>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8" name="Google Shape;7808;p33"/>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9" name="Google Shape;7809;p33"/>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0" name="Google Shape;7810;p33"/>
          <p:cNvGrpSpPr/>
          <p:nvPr/>
        </p:nvGrpSpPr>
        <p:grpSpPr>
          <a:xfrm>
            <a:off x="313762" y="2224732"/>
            <a:ext cx="1065279" cy="957547"/>
            <a:chOff x="857425" y="178550"/>
            <a:chExt cx="5911650" cy="5313800"/>
          </a:xfrm>
        </p:grpSpPr>
        <p:sp>
          <p:nvSpPr>
            <p:cNvPr id="7811" name="Google Shape;7811;p33"/>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2" name="Google Shape;7812;p33"/>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3" name="Google Shape;7813;p33"/>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4" name="Google Shape;7814;p33"/>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5" name="Google Shape;7815;p33"/>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6" name="Google Shape;7816;p33"/>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rgbClr val="E83C3B"/>
            </a:solidFill>
            <a:ln cap="flat" cmpd="sng" w="14325">
              <a:solidFill>
                <a:srgbClr val="E83C3B"/>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7" name="Google Shape;7817;p33"/>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8" name="Google Shape;7818;p33"/>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9" name="Google Shape;7819;p33"/>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0" name="Google Shape;7820;p33"/>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1" name="Google Shape;7821;p33"/>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2" name="Google Shape;7822;p33"/>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3" name="Google Shape;7823;p33"/>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4" name="Google Shape;7824;p33"/>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5" name="Google Shape;7825;p33"/>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6" name="Google Shape;7826;p33"/>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7" name="Google Shape;7827;p33"/>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8" name="Google Shape;7828;p33"/>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9" name="Google Shape;7829;p33"/>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0" name="Google Shape;7830;p33"/>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1" name="Google Shape;7831;p33"/>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2" name="Google Shape;7832;p33"/>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3" name="Google Shape;7833;p33"/>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4" name="Google Shape;7834;p33"/>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5" name="Google Shape;7835;p33"/>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6" name="Google Shape;7836;p33"/>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7" name="Google Shape;7837;p33"/>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8" name="Google Shape;7838;p33"/>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9" name="Google Shape;7839;p33"/>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0" name="Google Shape;7840;p33"/>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1" name="Google Shape;7841;p33"/>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2" name="Google Shape;7842;p33"/>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3" name="Google Shape;7843;p33"/>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4" name="Google Shape;7844;p33"/>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5" name="Google Shape;7845;p33"/>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6" name="Google Shape;7846;p33"/>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7" name="Google Shape;7847;p33"/>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8" name="Google Shape;7848;p33"/>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9" name="Google Shape;7849;p33"/>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0" name="Google Shape;7850;p33"/>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1" name="Google Shape;7851;p33"/>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2" name="Google Shape;7852;p33"/>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3" name="Google Shape;7853;p33"/>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4" name="Google Shape;7854;p33"/>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5" name="Google Shape;7855;p33"/>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6" name="Google Shape;7856;p33"/>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7" name="Google Shape;7857;p33"/>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8" name="Google Shape;7858;p33"/>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9" name="Google Shape;7859;p33"/>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0" name="Google Shape;7860;p33"/>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1" name="Google Shape;7861;p33"/>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2" name="Google Shape;7862;p33"/>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3" name="Google Shape;7863;p33"/>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4" name="Google Shape;7864;p33"/>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5" name="Google Shape;7865;p33"/>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6" name="Google Shape;7866;p33"/>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7" name="Google Shape;7867;p33"/>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8" name="Google Shape;7868;p33"/>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9" name="Google Shape;7869;p33"/>
          <p:cNvGrpSpPr/>
          <p:nvPr/>
        </p:nvGrpSpPr>
        <p:grpSpPr>
          <a:xfrm flipH="1">
            <a:off x="1926113" y="4211563"/>
            <a:ext cx="883201" cy="793882"/>
            <a:chOff x="857425" y="178550"/>
            <a:chExt cx="5911650" cy="5313800"/>
          </a:xfrm>
        </p:grpSpPr>
        <p:sp>
          <p:nvSpPr>
            <p:cNvPr id="7870" name="Google Shape;7870;p33"/>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1" name="Google Shape;7871;p33"/>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2" name="Google Shape;7872;p33"/>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3" name="Google Shape;7873;p33"/>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4" name="Google Shape;7874;p33"/>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5" name="Google Shape;7875;p33"/>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rgbClr val="E83C3B"/>
            </a:solidFill>
            <a:ln cap="flat" cmpd="sng" w="14325">
              <a:solidFill>
                <a:srgbClr val="E83C3B"/>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6" name="Google Shape;7876;p33"/>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7" name="Google Shape;7877;p33"/>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8" name="Google Shape;7878;p33"/>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9" name="Google Shape;7879;p33"/>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0" name="Google Shape;7880;p33"/>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1" name="Google Shape;7881;p33"/>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2" name="Google Shape;7882;p33"/>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3" name="Google Shape;7883;p33"/>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4" name="Google Shape;7884;p33"/>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5" name="Google Shape;7885;p33"/>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6" name="Google Shape;7886;p33"/>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7" name="Google Shape;7887;p33"/>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8" name="Google Shape;7888;p33"/>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9" name="Google Shape;7889;p33"/>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0" name="Google Shape;7890;p33"/>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1" name="Google Shape;7891;p33"/>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2" name="Google Shape;7892;p33"/>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3" name="Google Shape;7893;p33"/>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4" name="Google Shape;7894;p33"/>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5" name="Google Shape;7895;p33"/>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6" name="Google Shape;7896;p33"/>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7" name="Google Shape;7897;p33"/>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8" name="Google Shape;7898;p33"/>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9" name="Google Shape;7899;p33"/>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0" name="Google Shape;7900;p33"/>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1" name="Google Shape;7901;p33"/>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2" name="Google Shape;7902;p33"/>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3" name="Google Shape;7903;p33"/>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4" name="Google Shape;7904;p33"/>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5" name="Google Shape;7905;p33"/>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6" name="Google Shape;7906;p33"/>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7" name="Google Shape;7907;p33"/>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8" name="Google Shape;7908;p33"/>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9" name="Google Shape;7909;p33"/>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0" name="Google Shape;7910;p33"/>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1" name="Google Shape;7911;p33"/>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2" name="Google Shape;7912;p33"/>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3" name="Google Shape;7913;p33"/>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4" name="Google Shape;7914;p33"/>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5" name="Google Shape;7915;p33"/>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6" name="Google Shape;7916;p33"/>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7" name="Google Shape;7917;p33"/>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8" name="Google Shape;7918;p33"/>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9" name="Google Shape;7919;p33"/>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0" name="Google Shape;7920;p33"/>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1" name="Google Shape;7921;p33"/>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2" name="Google Shape;7922;p33"/>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3" name="Google Shape;7923;p33"/>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4" name="Google Shape;7924;p33"/>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5" name="Google Shape;7925;p33"/>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6" name="Google Shape;7926;p33"/>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7" name="Google Shape;7927;p33"/>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28" name="Google Shape;7928;p33"/>
          <p:cNvGrpSpPr/>
          <p:nvPr/>
        </p:nvGrpSpPr>
        <p:grpSpPr>
          <a:xfrm rot="-3100877">
            <a:off x="1425047" y="3983901"/>
            <a:ext cx="343811" cy="283741"/>
            <a:chOff x="1154850" y="1916575"/>
            <a:chExt cx="1658950" cy="1369100"/>
          </a:xfrm>
        </p:grpSpPr>
        <p:sp>
          <p:nvSpPr>
            <p:cNvPr id="7929" name="Google Shape;7929;p3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0" name="Google Shape;7930;p3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1" name="Google Shape;7931;p33"/>
          <p:cNvGrpSpPr/>
          <p:nvPr/>
        </p:nvGrpSpPr>
        <p:grpSpPr>
          <a:xfrm flipH="1">
            <a:off x="-696401" y="3523225"/>
            <a:ext cx="1964197" cy="3475444"/>
            <a:chOff x="2368525" y="156475"/>
            <a:chExt cx="3087875" cy="5463675"/>
          </a:xfrm>
        </p:grpSpPr>
        <p:sp>
          <p:nvSpPr>
            <p:cNvPr id="7932" name="Google Shape;7932;p33"/>
            <p:cNvSpPr/>
            <p:nvPr/>
          </p:nvSpPr>
          <p:spPr>
            <a:xfrm>
              <a:off x="3024100" y="2991550"/>
              <a:ext cx="2041450" cy="2009825"/>
            </a:xfrm>
            <a:custGeom>
              <a:rect b="b" l="l" r="r" t="t"/>
              <a:pathLst>
                <a:path extrusionOk="0" h="80393" w="81658">
                  <a:moveTo>
                    <a:pt x="72995" y="46753"/>
                  </a:moveTo>
                  <a:lnTo>
                    <a:pt x="73046" y="46880"/>
                  </a:lnTo>
                  <a:cubicBezTo>
                    <a:pt x="73162" y="47242"/>
                    <a:pt x="73275" y="47596"/>
                    <a:pt x="73392" y="47958"/>
                  </a:cubicBezTo>
                  <a:cubicBezTo>
                    <a:pt x="73271" y="47600"/>
                    <a:pt x="73156" y="47238"/>
                    <a:pt x="73040" y="46884"/>
                  </a:cubicBezTo>
                  <a:lnTo>
                    <a:pt x="72995" y="46753"/>
                  </a:lnTo>
                  <a:close/>
                  <a:moveTo>
                    <a:pt x="32461" y="63315"/>
                  </a:moveTo>
                  <a:lnTo>
                    <a:pt x="32880" y="64016"/>
                  </a:lnTo>
                  <a:lnTo>
                    <a:pt x="32457" y="63317"/>
                  </a:lnTo>
                  <a:lnTo>
                    <a:pt x="32461" y="63315"/>
                  </a:lnTo>
                  <a:close/>
                  <a:moveTo>
                    <a:pt x="61197" y="1"/>
                  </a:moveTo>
                  <a:cubicBezTo>
                    <a:pt x="61180" y="1"/>
                    <a:pt x="61163" y="4"/>
                    <a:pt x="61147" y="12"/>
                  </a:cubicBezTo>
                  <a:lnTo>
                    <a:pt x="61130" y="16"/>
                  </a:lnTo>
                  <a:cubicBezTo>
                    <a:pt x="60333" y="406"/>
                    <a:pt x="57996" y="1540"/>
                    <a:pt x="54156" y="3209"/>
                  </a:cubicBezTo>
                  <a:cubicBezTo>
                    <a:pt x="49072" y="5419"/>
                    <a:pt x="41363" y="8570"/>
                    <a:pt x="31113" y="12201"/>
                  </a:cubicBezTo>
                  <a:cubicBezTo>
                    <a:pt x="20683" y="15898"/>
                    <a:pt x="12612" y="18325"/>
                    <a:pt x="7274" y="19800"/>
                  </a:cubicBezTo>
                  <a:cubicBezTo>
                    <a:pt x="3401" y="20870"/>
                    <a:pt x="968" y="21439"/>
                    <a:pt x="117" y="21631"/>
                  </a:cubicBezTo>
                  <a:lnTo>
                    <a:pt x="101" y="21637"/>
                  </a:lnTo>
                  <a:cubicBezTo>
                    <a:pt x="68" y="21649"/>
                    <a:pt x="39" y="21672"/>
                    <a:pt x="21" y="21701"/>
                  </a:cubicBezTo>
                  <a:cubicBezTo>
                    <a:pt x="5" y="21739"/>
                    <a:pt x="1" y="21784"/>
                    <a:pt x="17" y="21823"/>
                  </a:cubicBezTo>
                  <a:cubicBezTo>
                    <a:pt x="919" y="24168"/>
                    <a:pt x="1907" y="26558"/>
                    <a:pt x="2945" y="28921"/>
                  </a:cubicBezTo>
                  <a:cubicBezTo>
                    <a:pt x="12139" y="49842"/>
                    <a:pt x="18367" y="70081"/>
                    <a:pt x="21264" y="80288"/>
                  </a:cubicBezTo>
                  <a:cubicBezTo>
                    <a:pt x="21281" y="80350"/>
                    <a:pt x="21336" y="80393"/>
                    <a:pt x="21400" y="80393"/>
                  </a:cubicBezTo>
                  <a:cubicBezTo>
                    <a:pt x="21406" y="80393"/>
                    <a:pt x="21412" y="80393"/>
                    <a:pt x="21417" y="80392"/>
                  </a:cubicBezTo>
                  <a:cubicBezTo>
                    <a:pt x="22299" y="80269"/>
                    <a:pt x="24940" y="79864"/>
                    <a:pt x="29220" y="78868"/>
                  </a:cubicBezTo>
                  <a:cubicBezTo>
                    <a:pt x="34499" y="77644"/>
                    <a:pt x="42269" y="75537"/>
                    <a:pt x="52292" y="71983"/>
                  </a:cubicBezTo>
                  <a:cubicBezTo>
                    <a:pt x="62149" y="68493"/>
                    <a:pt x="69435" y="65291"/>
                    <a:pt x="74304" y="62926"/>
                  </a:cubicBezTo>
                  <a:cubicBezTo>
                    <a:pt x="78408" y="60943"/>
                    <a:pt x="80798" y="59548"/>
                    <a:pt x="81575" y="59078"/>
                  </a:cubicBezTo>
                  <a:cubicBezTo>
                    <a:pt x="81633" y="59039"/>
                    <a:pt x="81657" y="58965"/>
                    <a:pt x="81628" y="58900"/>
                  </a:cubicBezTo>
                  <a:cubicBezTo>
                    <a:pt x="77455" y="49147"/>
                    <a:pt x="69551" y="29500"/>
                    <a:pt x="63524" y="7455"/>
                  </a:cubicBezTo>
                  <a:cubicBezTo>
                    <a:pt x="62841" y="4973"/>
                    <a:pt x="62104" y="2493"/>
                    <a:pt x="61331" y="104"/>
                  </a:cubicBezTo>
                  <a:cubicBezTo>
                    <a:pt x="61317" y="63"/>
                    <a:pt x="61286" y="28"/>
                    <a:pt x="61249" y="12"/>
                  </a:cubicBezTo>
                  <a:cubicBezTo>
                    <a:pt x="61232" y="4"/>
                    <a:pt x="61214" y="1"/>
                    <a:pt x="61197"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3" name="Google Shape;7933;p33"/>
            <p:cNvSpPr/>
            <p:nvPr/>
          </p:nvSpPr>
          <p:spPr>
            <a:xfrm>
              <a:off x="3778275" y="4915475"/>
              <a:ext cx="1369625" cy="556350"/>
            </a:xfrm>
            <a:custGeom>
              <a:rect b="b" l="l" r="r" t="t"/>
              <a:pathLst>
                <a:path extrusionOk="0" h="22254" w="54785">
                  <a:moveTo>
                    <a:pt x="54559" y="1"/>
                  </a:moveTo>
                  <a:cubicBezTo>
                    <a:pt x="54540" y="1"/>
                    <a:pt x="54522" y="4"/>
                    <a:pt x="54504" y="10"/>
                  </a:cubicBezTo>
                  <a:cubicBezTo>
                    <a:pt x="54477" y="20"/>
                    <a:pt x="54453" y="37"/>
                    <a:pt x="54436" y="59"/>
                  </a:cubicBezTo>
                  <a:cubicBezTo>
                    <a:pt x="52212" y="3063"/>
                    <a:pt x="48468" y="5974"/>
                    <a:pt x="43259" y="8771"/>
                  </a:cubicBezTo>
                  <a:cubicBezTo>
                    <a:pt x="39360" y="10870"/>
                    <a:pt x="34656" y="12895"/>
                    <a:pt x="29149" y="14847"/>
                  </a:cubicBezTo>
                  <a:cubicBezTo>
                    <a:pt x="23506" y="16844"/>
                    <a:pt x="18481" y="18248"/>
                    <a:pt x="14072" y="19062"/>
                  </a:cubicBezTo>
                  <a:cubicBezTo>
                    <a:pt x="11025" y="19628"/>
                    <a:pt x="8276" y="19912"/>
                    <a:pt x="5833" y="19912"/>
                  </a:cubicBezTo>
                  <a:cubicBezTo>
                    <a:pt x="3724" y="19912"/>
                    <a:pt x="1841" y="19700"/>
                    <a:pt x="191" y="19277"/>
                  </a:cubicBezTo>
                  <a:cubicBezTo>
                    <a:pt x="179" y="19274"/>
                    <a:pt x="167" y="19272"/>
                    <a:pt x="155" y="19272"/>
                  </a:cubicBezTo>
                  <a:cubicBezTo>
                    <a:pt x="110" y="19272"/>
                    <a:pt x="68" y="19293"/>
                    <a:pt x="39" y="19330"/>
                  </a:cubicBezTo>
                  <a:cubicBezTo>
                    <a:pt x="1" y="19379"/>
                    <a:pt x="1" y="19448"/>
                    <a:pt x="37" y="19496"/>
                  </a:cubicBezTo>
                  <a:cubicBezTo>
                    <a:pt x="653" y="20392"/>
                    <a:pt x="2032" y="21930"/>
                    <a:pt x="4403" y="22147"/>
                  </a:cubicBezTo>
                  <a:cubicBezTo>
                    <a:pt x="5067" y="22210"/>
                    <a:pt x="5808" y="22253"/>
                    <a:pt x="6658" y="22253"/>
                  </a:cubicBezTo>
                  <a:cubicBezTo>
                    <a:pt x="8813" y="22253"/>
                    <a:pt x="11674" y="21976"/>
                    <a:pt x="15783" y="21038"/>
                  </a:cubicBezTo>
                  <a:lnTo>
                    <a:pt x="15789" y="21036"/>
                  </a:lnTo>
                  <a:cubicBezTo>
                    <a:pt x="19392" y="20216"/>
                    <a:pt x="23954" y="18890"/>
                    <a:pt x="29840" y="16805"/>
                  </a:cubicBezTo>
                  <a:cubicBezTo>
                    <a:pt x="35554" y="14780"/>
                    <a:pt x="39849" y="12985"/>
                    <a:pt x="43126" y="11388"/>
                  </a:cubicBezTo>
                  <a:cubicBezTo>
                    <a:pt x="48605" y="8728"/>
                    <a:pt x="51255" y="6623"/>
                    <a:pt x="52969" y="4943"/>
                  </a:cubicBezTo>
                  <a:cubicBezTo>
                    <a:pt x="54678" y="3277"/>
                    <a:pt x="54784" y="1215"/>
                    <a:pt x="54692" y="135"/>
                  </a:cubicBezTo>
                  <a:cubicBezTo>
                    <a:pt x="54686" y="76"/>
                    <a:pt x="54645" y="24"/>
                    <a:pt x="54594" y="4"/>
                  </a:cubicBezTo>
                  <a:cubicBezTo>
                    <a:pt x="54582" y="2"/>
                    <a:pt x="54571" y="1"/>
                    <a:pt x="54559"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4" name="Google Shape;7934;p33"/>
            <p:cNvSpPr/>
            <p:nvPr/>
          </p:nvSpPr>
          <p:spPr>
            <a:xfrm>
              <a:off x="3559300" y="4475225"/>
              <a:ext cx="1648475" cy="931175"/>
            </a:xfrm>
            <a:custGeom>
              <a:rect b="b" l="l" r="r" t="t"/>
              <a:pathLst>
                <a:path extrusionOk="0" h="37247" w="65939">
                  <a:moveTo>
                    <a:pt x="7031" y="26604"/>
                  </a:moveTo>
                  <a:cubicBezTo>
                    <a:pt x="7037" y="26682"/>
                    <a:pt x="7039" y="26759"/>
                    <a:pt x="7047" y="26835"/>
                  </a:cubicBezTo>
                  <a:cubicBezTo>
                    <a:pt x="7035" y="26759"/>
                    <a:pt x="7029" y="26682"/>
                    <a:pt x="7027" y="26606"/>
                  </a:cubicBezTo>
                  <a:lnTo>
                    <a:pt x="7031" y="26604"/>
                  </a:lnTo>
                  <a:close/>
                  <a:moveTo>
                    <a:pt x="60316" y="0"/>
                  </a:moveTo>
                  <a:cubicBezTo>
                    <a:pt x="60300" y="0"/>
                    <a:pt x="60284" y="3"/>
                    <a:pt x="60270" y="9"/>
                  </a:cubicBezTo>
                  <a:lnTo>
                    <a:pt x="60243" y="19"/>
                  </a:lnTo>
                  <a:cubicBezTo>
                    <a:pt x="59459" y="490"/>
                    <a:pt x="57068" y="1873"/>
                    <a:pt x="53007" y="3843"/>
                  </a:cubicBezTo>
                  <a:lnTo>
                    <a:pt x="53009" y="3847"/>
                  </a:lnTo>
                  <a:cubicBezTo>
                    <a:pt x="48121" y="6212"/>
                    <a:pt x="40819" y="9424"/>
                    <a:pt x="30982" y="12910"/>
                  </a:cubicBezTo>
                  <a:cubicBezTo>
                    <a:pt x="20970" y="16458"/>
                    <a:pt x="13177" y="18571"/>
                    <a:pt x="7886" y="19797"/>
                  </a:cubicBezTo>
                  <a:cubicBezTo>
                    <a:pt x="3653" y="20779"/>
                    <a:pt x="1016" y="21190"/>
                    <a:pt x="132" y="21317"/>
                  </a:cubicBezTo>
                  <a:lnTo>
                    <a:pt x="105" y="21327"/>
                  </a:lnTo>
                  <a:cubicBezTo>
                    <a:pt x="79" y="21338"/>
                    <a:pt x="52" y="21358"/>
                    <a:pt x="34" y="21383"/>
                  </a:cubicBezTo>
                  <a:cubicBezTo>
                    <a:pt x="9" y="21415"/>
                    <a:pt x="1" y="21460"/>
                    <a:pt x="13" y="21501"/>
                  </a:cubicBezTo>
                  <a:cubicBezTo>
                    <a:pt x="1190" y="25677"/>
                    <a:pt x="1803" y="28136"/>
                    <a:pt x="1814" y="28214"/>
                  </a:cubicBezTo>
                  <a:cubicBezTo>
                    <a:pt x="1810" y="28253"/>
                    <a:pt x="1484" y="32038"/>
                    <a:pt x="4821" y="34657"/>
                  </a:cubicBezTo>
                  <a:cubicBezTo>
                    <a:pt x="6619" y="36066"/>
                    <a:pt x="9610" y="37246"/>
                    <a:pt x="14578" y="37246"/>
                  </a:cubicBezTo>
                  <a:cubicBezTo>
                    <a:pt x="16433" y="37246"/>
                    <a:pt x="18565" y="37081"/>
                    <a:pt x="21013" y="36703"/>
                  </a:cubicBezTo>
                  <a:cubicBezTo>
                    <a:pt x="21015" y="36701"/>
                    <a:pt x="21016" y="36701"/>
                    <a:pt x="21017" y="36701"/>
                  </a:cubicBezTo>
                  <a:cubicBezTo>
                    <a:pt x="21018" y="36701"/>
                    <a:pt x="21019" y="36701"/>
                    <a:pt x="21019" y="36701"/>
                  </a:cubicBezTo>
                  <a:cubicBezTo>
                    <a:pt x="21021" y="36701"/>
                    <a:pt x="21022" y="36700"/>
                    <a:pt x="21023" y="36696"/>
                  </a:cubicBezTo>
                  <a:cubicBezTo>
                    <a:pt x="25489" y="36009"/>
                    <a:pt x="30997" y="34605"/>
                    <a:pt x="37816" y="32191"/>
                  </a:cubicBezTo>
                  <a:cubicBezTo>
                    <a:pt x="44250" y="29912"/>
                    <a:pt x="49213" y="27666"/>
                    <a:pt x="53031" y="25511"/>
                  </a:cubicBezTo>
                  <a:cubicBezTo>
                    <a:pt x="53032" y="25512"/>
                    <a:pt x="53033" y="25512"/>
                    <a:pt x="53034" y="25512"/>
                  </a:cubicBezTo>
                  <a:cubicBezTo>
                    <a:pt x="53040" y="25512"/>
                    <a:pt x="53042" y="25506"/>
                    <a:pt x="53047" y="25501"/>
                  </a:cubicBezTo>
                  <a:cubicBezTo>
                    <a:pt x="61432" y="20765"/>
                    <a:pt x="64284" y="16481"/>
                    <a:pt x="65002" y="13338"/>
                  </a:cubicBezTo>
                  <a:cubicBezTo>
                    <a:pt x="65939" y="9197"/>
                    <a:pt x="63302" y="6462"/>
                    <a:pt x="63248" y="6394"/>
                  </a:cubicBezTo>
                  <a:cubicBezTo>
                    <a:pt x="63238" y="6370"/>
                    <a:pt x="62164" y="4072"/>
                    <a:pt x="60448" y="84"/>
                  </a:cubicBezTo>
                  <a:cubicBezTo>
                    <a:pt x="60431" y="48"/>
                    <a:pt x="60398" y="17"/>
                    <a:pt x="60358" y="7"/>
                  </a:cubicBezTo>
                  <a:cubicBezTo>
                    <a:pt x="60344" y="2"/>
                    <a:pt x="60330" y="0"/>
                    <a:pt x="60316"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5" name="Google Shape;7935;p33"/>
            <p:cNvSpPr/>
            <p:nvPr/>
          </p:nvSpPr>
          <p:spPr>
            <a:xfrm>
              <a:off x="2492575" y="410175"/>
              <a:ext cx="718400" cy="386975"/>
            </a:xfrm>
            <a:custGeom>
              <a:rect b="b" l="l" r="r" t="t"/>
              <a:pathLst>
                <a:path extrusionOk="0" h="15479" w="28736">
                  <a:moveTo>
                    <a:pt x="26153" y="1"/>
                  </a:moveTo>
                  <a:cubicBezTo>
                    <a:pt x="26136" y="1"/>
                    <a:pt x="26118" y="3"/>
                    <a:pt x="26100" y="7"/>
                  </a:cubicBezTo>
                  <a:cubicBezTo>
                    <a:pt x="26090" y="13"/>
                    <a:pt x="26082" y="19"/>
                    <a:pt x="26076" y="23"/>
                  </a:cubicBezTo>
                  <a:cubicBezTo>
                    <a:pt x="25341" y="489"/>
                    <a:pt x="24066" y="1158"/>
                    <a:pt x="21877" y="2106"/>
                  </a:cubicBezTo>
                  <a:cubicBezTo>
                    <a:pt x="19893" y="2959"/>
                    <a:pt x="17155" y="4035"/>
                    <a:pt x="13374" y="5373"/>
                  </a:cubicBezTo>
                  <a:cubicBezTo>
                    <a:pt x="9424" y="6775"/>
                    <a:pt x="6539" y="7681"/>
                    <a:pt x="4434" y="8268"/>
                  </a:cubicBezTo>
                  <a:cubicBezTo>
                    <a:pt x="2298" y="8853"/>
                    <a:pt x="966" y="9113"/>
                    <a:pt x="137" y="9211"/>
                  </a:cubicBezTo>
                  <a:cubicBezTo>
                    <a:pt x="129" y="9215"/>
                    <a:pt x="119" y="9215"/>
                    <a:pt x="109" y="9217"/>
                  </a:cubicBezTo>
                  <a:cubicBezTo>
                    <a:pt x="37" y="9242"/>
                    <a:pt x="0" y="9318"/>
                    <a:pt x="17" y="9389"/>
                  </a:cubicBezTo>
                  <a:lnTo>
                    <a:pt x="1089" y="14013"/>
                  </a:lnTo>
                  <a:cubicBezTo>
                    <a:pt x="1408" y="14914"/>
                    <a:pt x="2251" y="15478"/>
                    <a:pt x="3178" y="15478"/>
                  </a:cubicBezTo>
                  <a:cubicBezTo>
                    <a:pt x="3369" y="15478"/>
                    <a:pt x="3564" y="15454"/>
                    <a:pt x="3759" y="15404"/>
                  </a:cubicBezTo>
                  <a:cubicBezTo>
                    <a:pt x="4536" y="15206"/>
                    <a:pt x="5473" y="14954"/>
                    <a:pt x="6568" y="14639"/>
                  </a:cubicBezTo>
                  <a:cubicBezTo>
                    <a:pt x="8912" y="13974"/>
                    <a:pt x="11953" y="13025"/>
                    <a:pt x="15623" y="11724"/>
                  </a:cubicBezTo>
                  <a:cubicBezTo>
                    <a:pt x="19138" y="10478"/>
                    <a:pt x="21996" y="9342"/>
                    <a:pt x="24204" y="8409"/>
                  </a:cubicBezTo>
                  <a:cubicBezTo>
                    <a:pt x="25378" y="7910"/>
                    <a:pt x="26362" y="7478"/>
                    <a:pt x="27158" y="7112"/>
                  </a:cubicBezTo>
                  <a:cubicBezTo>
                    <a:pt x="28224" y="6623"/>
                    <a:pt x="28735" y="5422"/>
                    <a:pt x="28334" y="4305"/>
                  </a:cubicBezTo>
                  <a:lnTo>
                    <a:pt x="26280" y="84"/>
                  </a:lnTo>
                  <a:cubicBezTo>
                    <a:pt x="26260" y="48"/>
                    <a:pt x="26229" y="21"/>
                    <a:pt x="26190" y="5"/>
                  </a:cubicBezTo>
                  <a:cubicBezTo>
                    <a:pt x="26178" y="2"/>
                    <a:pt x="26166" y="1"/>
                    <a:pt x="261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6" name="Google Shape;7936;p33"/>
            <p:cNvSpPr/>
            <p:nvPr/>
          </p:nvSpPr>
          <p:spPr>
            <a:xfrm>
              <a:off x="2580500" y="591750"/>
              <a:ext cx="1972850" cy="2934150"/>
            </a:xfrm>
            <a:custGeom>
              <a:rect b="b" l="l" r="r" t="t"/>
              <a:pathLst>
                <a:path extrusionOk="0" h="117366" w="78914">
                  <a:moveTo>
                    <a:pt x="9436" y="40164"/>
                  </a:moveTo>
                  <a:cubicBezTo>
                    <a:pt x="9630" y="40796"/>
                    <a:pt x="9810" y="41424"/>
                    <a:pt x="9974" y="42061"/>
                  </a:cubicBezTo>
                  <a:cubicBezTo>
                    <a:pt x="9804" y="41431"/>
                    <a:pt x="9622" y="40798"/>
                    <a:pt x="9432" y="40166"/>
                  </a:cubicBezTo>
                  <a:lnTo>
                    <a:pt x="9436" y="40164"/>
                  </a:lnTo>
                  <a:close/>
                  <a:moveTo>
                    <a:pt x="57930" y="63631"/>
                  </a:moveTo>
                  <a:lnTo>
                    <a:pt x="57975" y="63762"/>
                  </a:lnTo>
                  <a:lnTo>
                    <a:pt x="58812" y="65176"/>
                  </a:lnTo>
                  <a:lnTo>
                    <a:pt x="57971" y="63764"/>
                  </a:lnTo>
                  <a:lnTo>
                    <a:pt x="57930" y="63631"/>
                  </a:lnTo>
                  <a:close/>
                  <a:moveTo>
                    <a:pt x="62605" y="68838"/>
                  </a:moveTo>
                  <a:lnTo>
                    <a:pt x="62648" y="68963"/>
                  </a:lnTo>
                  <a:cubicBezTo>
                    <a:pt x="62814" y="69184"/>
                    <a:pt x="62973" y="69406"/>
                    <a:pt x="63133" y="69630"/>
                  </a:cubicBezTo>
                  <a:lnTo>
                    <a:pt x="63133" y="69630"/>
                  </a:lnTo>
                  <a:cubicBezTo>
                    <a:pt x="62972" y="69405"/>
                    <a:pt x="62809" y="69185"/>
                    <a:pt x="62642" y="68963"/>
                  </a:cubicBezTo>
                  <a:lnTo>
                    <a:pt x="62605" y="68838"/>
                  </a:lnTo>
                  <a:close/>
                  <a:moveTo>
                    <a:pt x="65312" y="72997"/>
                  </a:moveTo>
                  <a:cubicBezTo>
                    <a:pt x="65789" y="73807"/>
                    <a:pt x="66233" y="74630"/>
                    <a:pt x="66660" y="75458"/>
                  </a:cubicBezTo>
                  <a:cubicBezTo>
                    <a:pt x="66231" y="74628"/>
                    <a:pt x="65783" y="73809"/>
                    <a:pt x="65312" y="72997"/>
                  </a:cubicBezTo>
                  <a:close/>
                  <a:moveTo>
                    <a:pt x="16382" y="100069"/>
                  </a:moveTo>
                  <a:cubicBezTo>
                    <a:pt x="16402" y="100173"/>
                    <a:pt x="16429" y="100280"/>
                    <a:pt x="16451" y="100382"/>
                  </a:cubicBezTo>
                  <a:cubicBezTo>
                    <a:pt x="16423" y="100282"/>
                    <a:pt x="16402" y="100173"/>
                    <a:pt x="16378" y="100071"/>
                  </a:cubicBezTo>
                  <a:lnTo>
                    <a:pt x="16382" y="100069"/>
                  </a:lnTo>
                  <a:close/>
                  <a:moveTo>
                    <a:pt x="24002" y="0"/>
                  </a:moveTo>
                  <a:cubicBezTo>
                    <a:pt x="23985" y="0"/>
                    <a:pt x="23968" y="3"/>
                    <a:pt x="23952" y="9"/>
                  </a:cubicBezTo>
                  <a:lnTo>
                    <a:pt x="23931" y="15"/>
                  </a:lnTo>
                  <a:lnTo>
                    <a:pt x="23856" y="62"/>
                  </a:lnTo>
                  <a:cubicBezTo>
                    <a:pt x="23825" y="80"/>
                    <a:pt x="23796" y="101"/>
                    <a:pt x="23764" y="113"/>
                  </a:cubicBezTo>
                  <a:cubicBezTo>
                    <a:pt x="22837" y="537"/>
                    <a:pt x="21652" y="1062"/>
                    <a:pt x="20216" y="1660"/>
                  </a:cubicBezTo>
                  <a:cubicBezTo>
                    <a:pt x="18096" y="2546"/>
                    <a:pt x="15418" y="3591"/>
                    <a:pt x="12200" y="4729"/>
                  </a:cubicBezTo>
                  <a:cubicBezTo>
                    <a:pt x="8849" y="5915"/>
                    <a:pt x="6015" y="6811"/>
                    <a:pt x="3765" y="7468"/>
                  </a:cubicBezTo>
                  <a:cubicBezTo>
                    <a:pt x="2390" y="7869"/>
                    <a:pt x="1238" y="8182"/>
                    <a:pt x="309" y="8417"/>
                  </a:cubicBezTo>
                  <a:cubicBezTo>
                    <a:pt x="276" y="8430"/>
                    <a:pt x="240" y="8430"/>
                    <a:pt x="207" y="8434"/>
                  </a:cubicBezTo>
                  <a:lnTo>
                    <a:pt x="119" y="8448"/>
                  </a:lnTo>
                  <a:lnTo>
                    <a:pt x="98" y="8454"/>
                  </a:lnTo>
                  <a:cubicBezTo>
                    <a:pt x="72" y="8469"/>
                    <a:pt x="45" y="8485"/>
                    <a:pt x="27" y="8512"/>
                  </a:cubicBezTo>
                  <a:cubicBezTo>
                    <a:pt x="6" y="8544"/>
                    <a:pt x="0" y="8583"/>
                    <a:pt x="13" y="8622"/>
                  </a:cubicBezTo>
                  <a:cubicBezTo>
                    <a:pt x="727" y="11611"/>
                    <a:pt x="7055" y="38374"/>
                    <a:pt x="8174" y="57213"/>
                  </a:cubicBezTo>
                  <a:cubicBezTo>
                    <a:pt x="8378" y="60656"/>
                    <a:pt x="8487" y="64061"/>
                    <a:pt x="8599" y="67350"/>
                  </a:cubicBezTo>
                  <a:cubicBezTo>
                    <a:pt x="9078" y="81617"/>
                    <a:pt x="9575" y="96376"/>
                    <a:pt x="17554" y="117271"/>
                  </a:cubicBezTo>
                  <a:cubicBezTo>
                    <a:pt x="17575" y="117328"/>
                    <a:pt x="17632" y="117366"/>
                    <a:pt x="17692" y="117366"/>
                  </a:cubicBezTo>
                  <a:cubicBezTo>
                    <a:pt x="17701" y="117366"/>
                    <a:pt x="17711" y="117365"/>
                    <a:pt x="17720" y="117363"/>
                  </a:cubicBezTo>
                  <a:cubicBezTo>
                    <a:pt x="18563" y="117173"/>
                    <a:pt x="20993" y="116606"/>
                    <a:pt x="24893" y="115526"/>
                  </a:cubicBezTo>
                  <a:cubicBezTo>
                    <a:pt x="30214" y="114061"/>
                    <a:pt x="38271" y="111639"/>
                    <a:pt x="48759" y="107923"/>
                  </a:cubicBezTo>
                  <a:cubicBezTo>
                    <a:pt x="59062" y="104273"/>
                    <a:pt x="66759" y="101125"/>
                    <a:pt x="71824" y="98923"/>
                  </a:cubicBezTo>
                  <a:cubicBezTo>
                    <a:pt x="75689" y="97243"/>
                    <a:pt x="78023" y="96106"/>
                    <a:pt x="78815" y="95717"/>
                  </a:cubicBezTo>
                  <a:cubicBezTo>
                    <a:pt x="78883" y="95682"/>
                    <a:pt x="78913" y="95607"/>
                    <a:pt x="78887" y="95539"/>
                  </a:cubicBezTo>
                  <a:cubicBezTo>
                    <a:pt x="71939" y="74286"/>
                    <a:pt x="63031" y="62504"/>
                    <a:pt x="54422" y="51116"/>
                  </a:cubicBezTo>
                  <a:cubicBezTo>
                    <a:pt x="52439" y="48489"/>
                    <a:pt x="50381" y="45776"/>
                    <a:pt x="48370" y="42969"/>
                  </a:cubicBezTo>
                  <a:cubicBezTo>
                    <a:pt x="37381" y="27631"/>
                    <a:pt x="25451" y="2853"/>
                    <a:pt x="24124" y="80"/>
                  </a:cubicBezTo>
                  <a:cubicBezTo>
                    <a:pt x="24107" y="44"/>
                    <a:pt x="24081" y="15"/>
                    <a:pt x="24042" y="5"/>
                  </a:cubicBezTo>
                  <a:cubicBezTo>
                    <a:pt x="24028" y="2"/>
                    <a:pt x="24015" y="0"/>
                    <a:pt x="24002"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7" name="Google Shape;7937;p33"/>
            <p:cNvSpPr/>
            <p:nvPr/>
          </p:nvSpPr>
          <p:spPr>
            <a:xfrm>
              <a:off x="2426500" y="241850"/>
              <a:ext cx="738275" cy="393250"/>
            </a:xfrm>
            <a:custGeom>
              <a:rect b="b" l="l" r="r" t="t"/>
              <a:pathLst>
                <a:path extrusionOk="0" h="15730" w="29531">
                  <a:moveTo>
                    <a:pt x="23623" y="1"/>
                  </a:moveTo>
                  <a:cubicBezTo>
                    <a:pt x="22500" y="1"/>
                    <a:pt x="21283" y="147"/>
                    <a:pt x="20079" y="371"/>
                  </a:cubicBezTo>
                  <a:cubicBezTo>
                    <a:pt x="17589" y="825"/>
                    <a:pt x="15166" y="1613"/>
                    <a:pt x="13755" y="2112"/>
                  </a:cubicBezTo>
                  <a:cubicBezTo>
                    <a:pt x="13067" y="2355"/>
                    <a:pt x="12646" y="2521"/>
                    <a:pt x="12619" y="2531"/>
                  </a:cubicBezTo>
                  <a:cubicBezTo>
                    <a:pt x="12597" y="2539"/>
                    <a:pt x="12169" y="2672"/>
                    <a:pt x="11490" y="2912"/>
                  </a:cubicBezTo>
                  <a:cubicBezTo>
                    <a:pt x="9990" y="3442"/>
                    <a:pt x="7412" y="4442"/>
                    <a:pt x="5086" y="5758"/>
                  </a:cubicBezTo>
                  <a:lnTo>
                    <a:pt x="5080" y="5762"/>
                  </a:lnTo>
                  <a:cubicBezTo>
                    <a:pt x="2985" y="6942"/>
                    <a:pt x="1107" y="8380"/>
                    <a:pt x="399" y="9964"/>
                  </a:cubicBezTo>
                  <a:cubicBezTo>
                    <a:pt x="4" y="10840"/>
                    <a:pt x="0" y="11674"/>
                    <a:pt x="387" y="12505"/>
                  </a:cubicBezTo>
                  <a:lnTo>
                    <a:pt x="1477" y="15603"/>
                  </a:lnTo>
                  <a:cubicBezTo>
                    <a:pt x="1494" y="15652"/>
                    <a:pt x="1534" y="15686"/>
                    <a:pt x="1584" y="15699"/>
                  </a:cubicBezTo>
                  <a:cubicBezTo>
                    <a:pt x="1661" y="15715"/>
                    <a:pt x="1782" y="15729"/>
                    <a:pt x="1968" y="15729"/>
                  </a:cubicBezTo>
                  <a:cubicBezTo>
                    <a:pt x="2469" y="15729"/>
                    <a:pt x="3442" y="15625"/>
                    <a:pt x="5315" y="15171"/>
                  </a:cubicBezTo>
                  <a:cubicBezTo>
                    <a:pt x="7461" y="14649"/>
                    <a:pt x="10786" y="13659"/>
                    <a:pt x="15923" y="11840"/>
                  </a:cubicBezTo>
                  <a:cubicBezTo>
                    <a:pt x="20842" y="10097"/>
                    <a:pt x="23986" y="8808"/>
                    <a:pt x="25997" y="7869"/>
                  </a:cubicBezTo>
                  <a:cubicBezTo>
                    <a:pt x="28606" y="6660"/>
                    <a:pt x="29306" y="6046"/>
                    <a:pt x="29492" y="5815"/>
                  </a:cubicBezTo>
                  <a:cubicBezTo>
                    <a:pt x="29523" y="5774"/>
                    <a:pt x="29531" y="5721"/>
                    <a:pt x="29516" y="5672"/>
                  </a:cubicBezTo>
                  <a:lnTo>
                    <a:pt x="28426" y="2613"/>
                  </a:lnTo>
                  <a:cubicBezTo>
                    <a:pt x="28191" y="1698"/>
                    <a:pt x="27663" y="1040"/>
                    <a:pt x="26808" y="608"/>
                  </a:cubicBezTo>
                  <a:cubicBezTo>
                    <a:pt x="25950" y="173"/>
                    <a:pt x="24843" y="1"/>
                    <a:pt x="236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8" name="Google Shape;7938;p33"/>
            <p:cNvSpPr/>
            <p:nvPr/>
          </p:nvSpPr>
          <p:spPr>
            <a:xfrm>
              <a:off x="2368525" y="301700"/>
              <a:ext cx="457300" cy="360875"/>
            </a:xfrm>
            <a:custGeom>
              <a:rect b="b" l="l" r="r" t="t"/>
              <a:pathLst>
                <a:path extrusionOk="0" fill="none" h="14435" w="18292">
                  <a:moveTo>
                    <a:pt x="14895" y="0"/>
                  </a:moveTo>
                  <a:cubicBezTo>
                    <a:pt x="14895" y="0"/>
                    <a:pt x="1" y="4589"/>
                    <a:pt x="2581" y="10183"/>
                  </a:cubicBezTo>
                  <a:lnTo>
                    <a:pt x="3708" y="13380"/>
                  </a:lnTo>
                  <a:cubicBezTo>
                    <a:pt x="3708" y="13380"/>
                    <a:pt x="4602" y="14434"/>
                    <a:pt x="18291" y="958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9" name="Google Shape;7939;p33"/>
            <p:cNvSpPr/>
            <p:nvPr/>
          </p:nvSpPr>
          <p:spPr>
            <a:xfrm>
              <a:off x="2487700" y="638000"/>
              <a:ext cx="396750" cy="168450"/>
            </a:xfrm>
            <a:custGeom>
              <a:rect b="b" l="l" r="r" t="t"/>
              <a:pathLst>
                <a:path extrusionOk="0" fill="none" h="6738" w="15870">
                  <a:moveTo>
                    <a:pt x="1" y="0"/>
                  </a:moveTo>
                  <a:lnTo>
                    <a:pt x="1141" y="4914"/>
                  </a:lnTo>
                  <a:cubicBezTo>
                    <a:pt x="1556" y="6081"/>
                    <a:pt x="2792" y="6737"/>
                    <a:pt x="3991" y="6430"/>
                  </a:cubicBezTo>
                  <a:cubicBezTo>
                    <a:pt x="6290" y="5839"/>
                    <a:pt x="10374" y="4693"/>
                    <a:pt x="15869" y="274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0" name="Google Shape;7940;p33"/>
            <p:cNvSpPr/>
            <p:nvPr/>
          </p:nvSpPr>
          <p:spPr>
            <a:xfrm>
              <a:off x="2575425" y="800550"/>
              <a:ext cx="1930350" cy="4819600"/>
            </a:xfrm>
            <a:custGeom>
              <a:rect b="b" l="l" r="r" t="t"/>
              <a:pathLst>
                <a:path extrusionOk="0" fill="none" h="192784" w="77214">
                  <a:moveTo>
                    <a:pt x="1" y="0"/>
                  </a:moveTo>
                  <a:cubicBezTo>
                    <a:pt x="1" y="0"/>
                    <a:pt x="7039" y="28749"/>
                    <a:pt x="8229" y="48867"/>
                  </a:cubicBezTo>
                  <a:cubicBezTo>
                    <a:pt x="9422" y="68987"/>
                    <a:pt x="7487" y="86395"/>
                    <a:pt x="20761" y="116618"/>
                  </a:cubicBezTo>
                  <a:cubicBezTo>
                    <a:pt x="34037" y="146842"/>
                    <a:pt x="41021" y="175183"/>
                    <a:pt x="41021" y="175183"/>
                  </a:cubicBezTo>
                  <a:cubicBezTo>
                    <a:pt x="41021" y="175183"/>
                    <a:pt x="39184" y="192784"/>
                    <a:pt x="77214" y="179311"/>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1" name="Google Shape;7941;p33"/>
            <p:cNvSpPr/>
            <p:nvPr/>
          </p:nvSpPr>
          <p:spPr>
            <a:xfrm>
              <a:off x="3554000" y="4794600"/>
              <a:ext cx="778650" cy="211100"/>
            </a:xfrm>
            <a:custGeom>
              <a:rect b="b" l="l" r="r" t="t"/>
              <a:pathLst>
                <a:path extrusionOk="0" fill="none" h="8444" w="31146">
                  <a:moveTo>
                    <a:pt x="0" y="8444"/>
                  </a:moveTo>
                  <a:cubicBezTo>
                    <a:pt x="0" y="8444"/>
                    <a:pt x="11015" y="7132"/>
                    <a:pt x="3114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2" name="Google Shape;7942;p33"/>
            <p:cNvSpPr/>
            <p:nvPr/>
          </p:nvSpPr>
          <p:spPr>
            <a:xfrm>
              <a:off x="3018075" y="3293250"/>
              <a:ext cx="782625" cy="237450"/>
            </a:xfrm>
            <a:custGeom>
              <a:rect b="b" l="l" r="r" t="t"/>
              <a:pathLst>
                <a:path extrusionOk="0" fill="none" h="9498" w="31305">
                  <a:moveTo>
                    <a:pt x="0" y="9497"/>
                  </a:moveTo>
                  <a:cubicBezTo>
                    <a:pt x="0" y="9497"/>
                    <a:pt x="11175" y="7130"/>
                    <a:pt x="3130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3" name="Google Shape;7943;p33"/>
            <p:cNvSpPr/>
            <p:nvPr/>
          </p:nvSpPr>
          <p:spPr>
            <a:xfrm>
              <a:off x="2740900" y="156475"/>
              <a:ext cx="427875" cy="384775"/>
            </a:xfrm>
            <a:custGeom>
              <a:rect b="b" l="l" r="r" t="t"/>
              <a:pathLst>
                <a:path extrusionOk="0" fill="none" h="15391" w="17115">
                  <a:moveTo>
                    <a:pt x="0" y="5809"/>
                  </a:moveTo>
                  <a:cubicBezTo>
                    <a:pt x="0" y="5809"/>
                    <a:pt x="14463" y="1"/>
                    <a:pt x="15979" y="5969"/>
                  </a:cubicBezTo>
                  <a:lnTo>
                    <a:pt x="17114" y="9160"/>
                  </a:lnTo>
                  <a:cubicBezTo>
                    <a:pt x="17114" y="9160"/>
                    <a:pt x="17084" y="10541"/>
                    <a:pt x="3394" y="1539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4" name="Google Shape;7944;p33"/>
            <p:cNvSpPr/>
            <p:nvPr/>
          </p:nvSpPr>
          <p:spPr>
            <a:xfrm>
              <a:off x="2884325" y="403575"/>
              <a:ext cx="330525" cy="303125"/>
            </a:xfrm>
            <a:custGeom>
              <a:rect b="b" l="l" r="r" t="t"/>
              <a:pathLst>
                <a:path extrusionOk="0" fill="none" h="12125" w="13221">
                  <a:moveTo>
                    <a:pt x="10600" y="1"/>
                  </a:moveTo>
                  <a:lnTo>
                    <a:pt x="12809" y="4538"/>
                  </a:lnTo>
                  <a:cubicBezTo>
                    <a:pt x="13221" y="5705"/>
                    <a:pt x="12677" y="6996"/>
                    <a:pt x="11549" y="7509"/>
                  </a:cubicBezTo>
                  <a:cubicBezTo>
                    <a:pt x="9391" y="8499"/>
                    <a:pt x="5495" y="10179"/>
                    <a:pt x="0" y="1212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5" name="Google Shape;7945;p33"/>
            <p:cNvSpPr/>
            <p:nvPr/>
          </p:nvSpPr>
          <p:spPr>
            <a:xfrm>
              <a:off x="3183525" y="585100"/>
              <a:ext cx="2272875" cy="4698250"/>
            </a:xfrm>
            <a:custGeom>
              <a:rect b="b" l="l" r="r" t="t"/>
              <a:pathLst>
                <a:path extrusionOk="0" fill="none" h="187930" w="90915">
                  <a:moveTo>
                    <a:pt x="1" y="1"/>
                  </a:moveTo>
                  <a:cubicBezTo>
                    <a:pt x="1" y="1"/>
                    <a:pt x="12628" y="26765"/>
                    <a:pt x="24370" y="43151"/>
                  </a:cubicBezTo>
                  <a:cubicBezTo>
                    <a:pt x="36109" y="59537"/>
                    <a:pt x="48573" y="71843"/>
                    <a:pt x="57282" y="103680"/>
                  </a:cubicBezTo>
                  <a:cubicBezTo>
                    <a:pt x="65994" y="135517"/>
                    <a:pt x="78410" y="161938"/>
                    <a:pt x="78410" y="161938"/>
                  </a:cubicBezTo>
                  <a:cubicBezTo>
                    <a:pt x="78410" y="161938"/>
                    <a:pt x="90915" y="174457"/>
                    <a:pt x="52890" y="1879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6" name="Google Shape;7946;p33"/>
            <p:cNvSpPr/>
            <p:nvPr/>
          </p:nvSpPr>
          <p:spPr>
            <a:xfrm>
              <a:off x="4332625" y="4468525"/>
              <a:ext cx="737825" cy="326150"/>
            </a:xfrm>
            <a:custGeom>
              <a:rect b="b" l="l" r="r" t="t"/>
              <a:pathLst>
                <a:path extrusionOk="0" fill="none" h="13046" w="29513">
                  <a:moveTo>
                    <a:pt x="29513" y="1"/>
                  </a:moveTo>
                  <a:cubicBezTo>
                    <a:pt x="29513" y="1"/>
                    <a:pt x="20126" y="5915"/>
                    <a:pt x="0" y="1304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7" name="Google Shape;7947;p33"/>
            <p:cNvSpPr/>
            <p:nvPr/>
          </p:nvSpPr>
          <p:spPr>
            <a:xfrm>
              <a:off x="3800725" y="2985025"/>
              <a:ext cx="757525" cy="308250"/>
            </a:xfrm>
            <a:custGeom>
              <a:rect b="b" l="l" r="r" t="t"/>
              <a:pathLst>
                <a:path extrusionOk="0" fill="none" h="12330" w="30301">
                  <a:moveTo>
                    <a:pt x="30301" y="1"/>
                  </a:moveTo>
                  <a:cubicBezTo>
                    <a:pt x="30301" y="1"/>
                    <a:pt x="20128" y="5199"/>
                    <a:pt x="1" y="123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8" name="Google Shape;7948;p33"/>
            <p:cNvSpPr/>
            <p:nvPr/>
          </p:nvSpPr>
          <p:spPr>
            <a:xfrm>
              <a:off x="3766975" y="5339025"/>
              <a:ext cx="758500" cy="141750"/>
            </a:xfrm>
            <a:custGeom>
              <a:rect b="b" l="l" r="r" t="t"/>
              <a:pathLst>
                <a:path extrusionOk="0" fill="none" h="5670" w="30340">
                  <a:moveTo>
                    <a:pt x="0" y="2026"/>
                  </a:moveTo>
                  <a:cubicBezTo>
                    <a:pt x="0" y="2026"/>
                    <a:pt x="1392" y="5035"/>
                    <a:pt x="4841" y="5352"/>
                  </a:cubicBezTo>
                  <a:cubicBezTo>
                    <a:pt x="8292" y="5669"/>
                    <a:pt x="14365" y="5659"/>
                    <a:pt x="30339"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9" name="Google Shape;7949;p33"/>
            <p:cNvSpPr/>
            <p:nvPr/>
          </p:nvSpPr>
          <p:spPr>
            <a:xfrm>
              <a:off x="4525450" y="4900825"/>
              <a:ext cx="641525" cy="438225"/>
            </a:xfrm>
            <a:custGeom>
              <a:rect b="b" l="l" r="r" t="t"/>
              <a:pathLst>
                <a:path extrusionOk="0" fill="none" h="17529" w="25661">
                  <a:moveTo>
                    <a:pt x="24848" y="1"/>
                  </a:moveTo>
                  <a:cubicBezTo>
                    <a:pt x="24848" y="1"/>
                    <a:pt x="25660" y="3217"/>
                    <a:pt x="23181" y="5635"/>
                  </a:cubicBezTo>
                  <a:cubicBezTo>
                    <a:pt x="20699" y="8056"/>
                    <a:pt x="15973" y="11871"/>
                    <a:pt x="0" y="1752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0" name="Google Shape;7950;p33"/>
            <p:cNvSpPr/>
            <p:nvPr/>
          </p:nvSpPr>
          <p:spPr>
            <a:xfrm>
              <a:off x="2816275" y="1595750"/>
              <a:ext cx="130200" cy="1314000"/>
            </a:xfrm>
            <a:custGeom>
              <a:rect b="b" l="l" r="r" t="t"/>
              <a:pathLst>
                <a:path extrusionOk="0" fill="none" h="52560" w="5208">
                  <a:moveTo>
                    <a:pt x="4083" y="52560"/>
                  </a:moveTo>
                  <a:cubicBezTo>
                    <a:pt x="384" y="35317"/>
                    <a:pt x="5208" y="16848"/>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1" name="Google Shape;7951;p33"/>
            <p:cNvSpPr/>
            <p:nvPr/>
          </p:nvSpPr>
          <p:spPr>
            <a:xfrm>
              <a:off x="2965275" y="2002725"/>
              <a:ext cx="16400" cy="435100"/>
            </a:xfrm>
            <a:custGeom>
              <a:rect b="b" l="l" r="r" t="t"/>
              <a:pathLst>
                <a:path extrusionOk="0" fill="none" h="17404" w="656">
                  <a:moveTo>
                    <a:pt x="7" y="17403"/>
                  </a:moveTo>
                  <a:cubicBezTo>
                    <a:pt x="655" y="11621"/>
                    <a:pt x="655" y="5782"/>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2" name="Google Shape;7952;p33"/>
            <p:cNvSpPr/>
            <p:nvPr/>
          </p:nvSpPr>
          <p:spPr>
            <a:xfrm>
              <a:off x="3093200" y="2273600"/>
              <a:ext cx="7400" cy="117325"/>
            </a:xfrm>
            <a:custGeom>
              <a:rect b="b" l="l" r="r" t="t"/>
              <a:pathLst>
                <a:path extrusionOk="0" fill="none" h="4693" w="296">
                  <a:moveTo>
                    <a:pt x="295" y="4692"/>
                  </a:moveTo>
                  <a:cubicBezTo>
                    <a:pt x="99" y="3137"/>
                    <a:pt x="1" y="1570"/>
                    <a:pt x="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3" name="Google Shape;7953;p33"/>
            <p:cNvSpPr/>
            <p:nvPr/>
          </p:nvSpPr>
          <p:spPr>
            <a:xfrm>
              <a:off x="3211450" y="2450025"/>
              <a:ext cx="8575" cy="48350"/>
            </a:xfrm>
            <a:custGeom>
              <a:rect b="b" l="l" r="r" t="t"/>
              <a:pathLst>
                <a:path extrusionOk="0" fill="none" h="1934" w="343">
                  <a:moveTo>
                    <a:pt x="342" y="1934"/>
                  </a:moveTo>
                  <a:cubicBezTo>
                    <a:pt x="228" y="1289"/>
                    <a:pt x="115" y="64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4" name="Google Shape;7954;p33"/>
            <p:cNvSpPr/>
            <p:nvPr/>
          </p:nvSpPr>
          <p:spPr>
            <a:xfrm>
              <a:off x="3339175" y="2593175"/>
              <a:ext cx="46300" cy="154800"/>
            </a:xfrm>
            <a:custGeom>
              <a:rect b="b" l="l" r="r" t="t"/>
              <a:pathLst>
                <a:path extrusionOk="0" fill="none" h="6192" w="1852">
                  <a:moveTo>
                    <a:pt x="1852" y="6192"/>
                  </a:moveTo>
                  <a:cubicBezTo>
                    <a:pt x="1062" y="4185"/>
                    <a:pt x="444" y="211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5" name="Google Shape;7955;p33"/>
            <p:cNvSpPr/>
            <p:nvPr/>
          </p:nvSpPr>
          <p:spPr>
            <a:xfrm>
              <a:off x="2989975" y="3093450"/>
              <a:ext cx="23150" cy="77475"/>
            </a:xfrm>
            <a:custGeom>
              <a:rect b="b" l="l" r="r" t="t"/>
              <a:pathLst>
                <a:path extrusionOk="0" fill="none" h="3099" w="926">
                  <a:moveTo>
                    <a:pt x="926" y="3098"/>
                  </a:moveTo>
                  <a:cubicBezTo>
                    <a:pt x="533" y="2094"/>
                    <a:pt x="224" y="1057"/>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6" name="Google Shape;7956;p33"/>
            <p:cNvSpPr/>
            <p:nvPr/>
          </p:nvSpPr>
          <p:spPr>
            <a:xfrm>
              <a:off x="4146700" y="2315800"/>
              <a:ext cx="269775" cy="623375"/>
            </a:xfrm>
            <a:custGeom>
              <a:rect b="b" l="l" r="r" t="t"/>
              <a:pathLst>
                <a:path extrusionOk="0" fill="none" h="24935" w="10791">
                  <a:moveTo>
                    <a:pt x="10790" y="24934"/>
                  </a:moveTo>
                  <a:cubicBezTo>
                    <a:pt x="8166" y="16215"/>
                    <a:pt x="5444" y="729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7" name="Google Shape;7957;p33"/>
            <p:cNvSpPr/>
            <p:nvPr/>
          </p:nvSpPr>
          <p:spPr>
            <a:xfrm>
              <a:off x="4194725" y="2760800"/>
              <a:ext cx="26925" cy="76125"/>
            </a:xfrm>
            <a:custGeom>
              <a:rect b="b" l="l" r="r" t="t"/>
              <a:pathLst>
                <a:path extrusionOk="0" fill="none" h="3045" w="1077">
                  <a:moveTo>
                    <a:pt x="1077" y="3045"/>
                  </a:moveTo>
                  <a:cubicBezTo>
                    <a:pt x="719" y="2032"/>
                    <a:pt x="358" y="1015"/>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8" name="Google Shape;7958;p33"/>
            <p:cNvSpPr/>
            <p:nvPr/>
          </p:nvSpPr>
          <p:spPr>
            <a:xfrm>
              <a:off x="4029875" y="2185725"/>
              <a:ext cx="20950" cy="35425"/>
            </a:xfrm>
            <a:custGeom>
              <a:rect b="b" l="l" r="r" t="t"/>
              <a:pathLst>
                <a:path extrusionOk="0" fill="none" h="1417" w="838">
                  <a:moveTo>
                    <a:pt x="837" y="1417"/>
                  </a:moveTo>
                  <a:cubicBezTo>
                    <a:pt x="559" y="944"/>
                    <a:pt x="279" y="473"/>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9" name="Google Shape;7959;p33"/>
            <p:cNvSpPr/>
            <p:nvPr/>
          </p:nvSpPr>
          <p:spPr>
            <a:xfrm>
              <a:off x="3185325" y="734500"/>
              <a:ext cx="219500" cy="461550"/>
            </a:xfrm>
            <a:custGeom>
              <a:rect b="b" l="l" r="r" t="t"/>
              <a:pathLst>
                <a:path extrusionOk="0" fill="none" h="18462" w="8780">
                  <a:moveTo>
                    <a:pt x="8779" y="18461"/>
                  </a:moveTo>
                  <a:cubicBezTo>
                    <a:pt x="5854" y="12307"/>
                    <a:pt x="2926" y="6155"/>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0" name="Google Shape;7960;p33"/>
            <p:cNvSpPr/>
            <p:nvPr/>
          </p:nvSpPr>
          <p:spPr>
            <a:xfrm>
              <a:off x="3159900" y="854700"/>
              <a:ext cx="48300" cy="124175"/>
            </a:xfrm>
            <a:custGeom>
              <a:rect b="b" l="l" r="r" t="t"/>
              <a:pathLst>
                <a:path extrusionOk="0" fill="none" h="4967" w="1932">
                  <a:moveTo>
                    <a:pt x="1932" y="4966"/>
                  </a:moveTo>
                  <a:cubicBezTo>
                    <a:pt x="1195" y="3348"/>
                    <a:pt x="551" y="1691"/>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1" name="Google Shape;7961;p33"/>
            <p:cNvSpPr/>
            <p:nvPr/>
          </p:nvSpPr>
          <p:spPr>
            <a:xfrm>
              <a:off x="3075100" y="953275"/>
              <a:ext cx="33000" cy="69725"/>
            </a:xfrm>
            <a:custGeom>
              <a:rect b="b" l="l" r="r" t="t"/>
              <a:pathLst>
                <a:path extrusionOk="0" fill="none" h="2789" w="1320">
                  <a:moveTo>
                    <a:pt x="1320" y="2789"/>
                  </a:moveTo>
                  <a:cubicBezTo>
                    <a:pt x="673" y="1970"/>
                    <a:pt x="221" y="1019"/>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2" name="Google Shape;7962;p33"/>
            <p:cNvSpPr/>
            <p:nvPr/>
          </p:nvSpPr>
          <p:spPr>
            <a:xfrm>
              <a:off x="2754500" y="1041150"/>
              <a:ext cx="12550" cy="46975"/>
            </a:xfrm>
            <a:custGeom>
              <a:rect b="b" l="l" r="r" t="t"/>
              <a:pathLst>
                <a:path extrusionOk="0" fill="none" h="1879" w="502">
                  <a:moveTo>
                    <a:pt x="502" y="1878"/>
                  </a:moveTo>
                  <a:cubicBezTo>
                    <a:pt x="336" y="1250"/>
                    <a:pt x="166" y="62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3" name="Google Shape;7963;p33"/>
            <p:cNvSpPr/>
            <p:nvPr/>
          </p:nvSpPr>
          <p:spPr>
            <a:xfrm>
              <a:off x="3656750" y="5132900"/>
              <a:ext cx="25550" cy="124450"/>
            </a:xfrm>
            <a:custGeom>
              <a:rect b="b" l="l" r="r" t="t"/>
              <a:pathLst>
                <a:path extrusionOk="0" fill="none" h="4978" w="1022">
                  <a:moveTo>
                    <a:pt x="1021" y="4978"/>
                  </a:moveTo>
                  <a:cubicBezTo>
                    <a:pt x="356" y="4409"/>
                    <a:pt x="88" y="3495"/>
                    <a:pt x="43" y="2621"/>
                  </a:cubicBezTo>
                  <a:cubicBezTo>
                    <a:pt x="0" y="1745"/>
                    <a:pt x="142" y="874"/>
                    <a:pt x="14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4" name="Google Shape;7964;p33"/>
            <p:cNvSpPr/>
            <p:nvPr/>
          </p:nvSpPr>
          <p:spPr>
            <a:xfrm>
              <a:off x="3735000" y="5140300"/>
              <a:ext cx="10200" cy="35325"/>
            </a:xfrm>
            <a:custGeom>
              <a:rect b="b" l="l" r="r" t="t"/>
              <a:pathLst>
                <a:path extrusionOk="0" fill="none" h="1413" w="408">
                  <a:moveTo>
                    <a:pt x="408" y="1412"/>
                  </a:moveTo>
                  <a:cubicBezTo>
                    <a:pt x="156" y="983"/>
                    <a:pt x="17" y="496"/>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5" name="Google Shape;7965;p33"/>
            <p:cNvSpPr/>
            <p:nvPr/>
          </p:nvSpPr>
          <p:spPr>
            <a:xfrm>
              <a:off x="5065050" y="4645050"/>
              <a:ext cx="63050" cy="169775"/>
            </a:xfrm>
            <a:custGeom>
              <a:rect b="b" l="l" r="r" t="t"/>
              <a:pathLst>
                <a:path extrusionOk="0" fill="none" h="6791" w="2522">
                  <a:moveTo>
                    <a:pt x="2045" y="6791"/>
                  </a:moveTo>
                  <a:cubicBezTo>
                    <a:pt x="2521" y="4376"/>
                    <a:pt x="1732" y="1749"/>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6" name="Google Shape;7966;p33"/>
            <p:cNvSpPr/>
            <p:nvPr/>
          </p:nvSpPr>
          <p:spPr>
            <a:xfrm>
              <a:off x="5024350" y="4666775"/>
              <a:ext cx="19700" cy="31625"/>
            </a:xfrm>
            <a:custGeom>
              <a:rect b="b" l="l" r="r" t="t"/>
              <a:pathLst>
                <a:path extrusionOk="0" fill="none" h="1265" w="788">
                  <a:moveTo>
                    <a:pt x="788" y="1265"/>
                  </a:moveTo>
                  <a:cubicBezTo>
                    <a:pt x="524" y="841"/>
                    <a:pt x="262" y="42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7" name="Google Shape;7967;p33"/>
            <p:cNvSpPr/>
            <p:nvPr/>
          </p:nvSpPr>
          <p:spPr>
            <a:xfrm>
              <a:off x="3319625" y="3661450"/>
              <a:ext cx="10825" cy="30475"/>
            </a:xfrm>
            <a:custGeom>
              <a:rect b="b" l="l" r="r" t="t"/>
              <a:pathLst>
                <a:path extrusionOk="0" fill="none" h="1219" w="433">
                  <a:moveTo>
                    <a:pt x="432" y="1218"/>
                  </a:moveTo>
                  <a:cubicBezTo>
                    <a:pt x="289" y="811"/>
                    <a:pt x="146" y="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8" name="Google Shape;7968;p33"/>
            <p:cNvSpPr/>
            <p:nvPr/>
          </p:nvSpPr>
          <p:spPr>
            <a:xfrm>
              <a:off x="3670825" y="3952250"/>
              <a:ext cx="26775" cy="63325"/>
            </a:xfrm>
            <a:custGeom>
              <a:rect b="b" l="l" r="r" t="t"/>
              <a:pathLst>
                <a:path extrusionOk="0" fill="none" h="2533" w="1071">
                  <a:moveTo>
                    <a:pt x="1070" y="2533"/>
                  </a:moveTo>
                  <a:cubicBezTo>
                    <a:pt x="612" y="1735"/>
                    <a:pt x="252" y="88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9" name="Google Shape;7969;p33"/>
            <p:cNvSpPr/>
            <p:nvPr/>
          </p:nvSpPr>
          <p:spPr>
            <a:xfrm>
              <a:off x="4246625" y="3281725"/>
              <a:ext cx="9400" cy="26625"/>
            </a:xfrm>
            <a:custGeom>
              <a:rect b="b" l="l" r="r" t="t"/>
              <a:pathLst>
                <a:path extrusionOk="0" fill="none" h="1065" w="376">
                  <a:moveTo>
                    <a:pt x="375" y="1065"/>
                  </a:moveTo>
                  <a:cubicBezTo>
                    <a:pt x="251" y="711"/>
                    <a:pt x="126" y="355"/>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0" name="Google Shape;7970;p33"/>
          <p:cNvGrpSpPr/>
          <p:nvPr/>
        </p:nvGrpSpPr>
        <p:grpSpPr>
          <a:xfrm rot="2204">
            <a:off x="7586126" y="2299731"/>
            <a:ext cx="258796" cy="213580"/>
            <a:chOff x="1154850" y="1916575"/>
            <a:chExt cx="1658950" cy="1369100"/>
          </a:xfrm>
        </p:grpSpPr>
        <p:sp>
          <p:nvSpPr>
            <p:cNvPr id="7971" name="Google Shape;7971;p3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2" name="Google Shape;7972;p3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3" name="Google Shape;7973;p33"/>
          <p:cNvGrpSpPr/>
          <p:nvPr/>
        </p:nvGrpSpPr>
        <p:grpSpPr>
          <a:xfrm flipH="1" rot="3345115">
            <a:off x="8555252" y="4106635"/>
            <a:ext cx="524412" cy="432597"/>
            <a:chOff x="1154850" y="1916575"/>
            <a:chExt cx="1658950" cy="1369100"/>
          </a:xfrm>
        </p:grpSpPr>
        <p:sp>
          <p:nvSpPr>
            <p:cNvPr id="7974" name="Google Shape;7974;p3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5" name="Google Shape;7975;p3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6" name="Google Shape;7976;p33"/>
          <p:cNvGrpSpPr/>
          <p:nvPr/>
        </p:nvGrpSpPr>
        <p:grpSpPr>
          <a:xfrm flipH="1" rot="7269405">
            <a:off x="6996985" y="1364147"/>
            <a:ext cx="234451" cy="192761"/>
            <a:chOff x="4968050" y="4573150"/>
            <a:chExt cx="1315625" cy="1082200"/>
          </a:xfrm>
        </p:grpSpPr>
        <p:grpSp>
          <p:nvGrpSpPr>
            <p:cNvPr id="7977" name="Google Shape;7977;p33"/>
            <p:cNvGrpSpPr/>
            <p:nvPr/>
          </p:nvGrpSpPr>
          <p:grpSpPr>
            <a:xfrm>
              <a:off x="4968050" y="4573150"/>
              <a:ext cx="1315625" cy="1082200"/>
              <a:chOff x="4968050" y="4573150"/>
              <a:chExt cx="1315625" cy="1082200"/>
            </a:xfrm>
          </p:grpSpPr>
          <p:sp>
            <p:nvSpPr>
              <p:cNvPr id="7978" name="Google Shape;7978;p3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9" name="Google Shape;7979;p3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80" name="Google Shape;7980;p3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1" name="Google Shape;7981;p33"/>
          <p:cNvGrpSpPr/>
          <p:nvPr/>
        </p:nvGrpSpPr>
        <p:grpSpPr>
          <a:xfrm rot="-9899444">
            <a:off x="8462001" y="595752"/>
            <a:ext cx="369616" cy="304905"/>
            <a:chOff x="1154850" y="1916575"/>
            <a:chExt cx="1658950" cy="1369100"/>
          </a:xfrm>
        </p:grpSpPr>
        <p:sp>
          <p:nvSpPr>
            <p:cNvPr id="7982" name="Google Shape;7982;p3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3" name="Google Shape;7983;p3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4" name="Google Shape;7984;p33"/>
          <p:cNvGrpSpPr/>
          <p:nvPr/>
        </p:nvGrpSpPr>
        <p:grpSpPr>
          <a:xfrm rot="2617">
            <a:off x="1474921" y="1838491"/>
            <a:ext cx="435806" cy="359663"/>
            <a:chOff x="1154850" y="1916575"/>
            <a:chExt cx="1658950" cy="1369100"/>
          </a:xfrm>
        </p:grpSpPr>
        <p:sp>
          <p:nvSpPr>
            <p:cNvPr id="7985" name="Google Shape;7985;p3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6" name="Google Shape;7986;p3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7" name="Google Shape;7987;p33"/>
          <p:cNvGrpSpPr/>
          <p:nvPr/>
        </p:nvGrpSpPr>
        <p:grpSpPr>
          <a:xfrm flipH="1" rot="7269405">
            <a:off x="304147" y="461697"/>
            <a:ext cx="234451" cy="192761"/>
            <a:chOff x="4968050" y="4573150"/>
            <a:chExt cx="1315625" cy="1082200"/>
          </a:xfrm>
        </p:grpSpPr>
        <p:grpSp>
          <p:nvGrpSpPr>
            <p:cNvPr id="7988" name="Google Shape;7988;p33"/>
            <p:cNvGrpSpPr/>
            <p:nvPr/>
          </p:nvGrpSpPr>
          <p:grpSpPr>
            <a:xfrm>
              <a:off x="4968050" y="4573150"/>
              <a:ext cx="1315625" cy="1082200"/>
              <a:chOff x="4968050" y="4573150"/>
              <a:chExt cx="1315625" cy="1082200"/>
            </a:xfrm>
          </p:grpSpPr>
          <p:sp>
            <p:nvSpPr>
              <p:cNvPr id="7989" name="Google Shape;7989;p3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0" name="Google Shape;7990;p3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91" name="Google Shape;7991;p3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_1_1_1_1">
    <p:spTree>
      <p:nvGrpSpPr>
        <p:cNvPr id="7992" name="Shape 7992"/>
        <p:cNvGrpSpPr/>
        <p:nvPr/>
      </p:nvGrpSpPr>
      <p:grpSpPr>
        <a:xfrm>
          <a:off x="0" y="0"/>
          <a:ext cx="0" cy="0"/>
          <a:chOff x="0" y="0"/>
          <a:chExt cx="0" cy="0"/>
        </a:xfrm>
      </p:grpSpPr>
      <p:sp>
        <p:nvSpPr>
          <p:cNvPr id="7993" name="Google Shape;7993;p34"/>
          <p:cNvSpPr/>
          <p:nvPr/>
        </p:nvSpPr>
        <p:spPr>
          <a:xfrm rot="10800000">
            <a:off x="-3366246" y="538215"/>
            <a:ext cx="8544821" cy="4121285"/>
          </a:xfrm>
          <a:custGeom>
            <a:rect b="b" l="l" r="r" t="t"/>
            <a:pathLst>
              <a:path extrusionOk="0" h="114839" w="219337">
                <a:moveTo>
                  <a:pt x="82315" y="1"/>
                </a:moveTo>
                <a:cubicBezTo>
                  <a:pt x="69467" y="1"/>
                  <a:pt x="56569" y="570"/>
                  <a:pt x="43589" y="1489"/>
                </a:cubicBezTo>
                <a:cubicBezTo>
                  <a:pt x="30373" y="2429"/>
                  <a:pt x="15728" y="4858"/>
                  <a:pt x="7584" y="15776"/>
                </a:cubicBezTo>
                <a:cubicBezTo>
                  <a:pt x="2834" y="22158"/>
                  <a:pt x="1155" y="30445"/>
                  <a:pt x="524" y="38505"/>
                </a:cubicBezTo>
                <a:cubicBezTo>
                  <a:pt x="0" y="45268"/>
                  <a:pt x="191" y="52388"/>
                  <a:pt x="3286" y="58353"/>
                </a:cubicBezTo>
                <a:cubicBezTo>
                  <a:pt x="7275" y="66056"/>
                  <a:pt x="11585" y="70342"/>
                  <a:pt x="20931" y="73831"/>
                </a:cubicBezTo>
                <a:cubicBezTo>
                  <a:pt x="22491" y="74414"/>
                  <a:pt x="24003" y="75129"/>
                  <a:pt x="25456" y="75962"/>
                </a:cubicBezTo>
                <a:cubicBezTo>
                  <a:pt x="27932" y="78034"/>
                  <a:pt x="29182" y="80618"/>
                  <a:pt x="30551" y="82213"/>
                </a:cubicBezTo>
                <a:cubicBezTo>
                  <a:pt x="33195" y="85309"/>
                  <a:pt x="35147" y="89023"/>
                  <a:pt x="37469" y="92405"/>
                </a:cubicBezTo>
                <a:cubicBezTo>
                  <a:pt x="40981" y="97524"/>
                  <a:pt x="45434" y="101965"/>
                  <a:pt x="50709" y="104692"/>
                </a:cubicBezTo>
                <a:cubicBezTo>
                  <a:pt x="54102" y="106454"/>
                  <a:pt x="57781" y="107466"/>
                  <a:pt x="61436" y="108383"/>
                </a:cubicBezTo>
                <a:cubicBezTo>
                  <a:pt x="77331" y="112360"/>
                  <a:pt x="93619" y="114515"/>
                  <a:pt x="110002" y="114812"/>
                </a:cubicBezTo>
                <a:cubicBezTo>
                  <a:pt x="110851" y="114828"/>
                  <a:pt x="111702" y="114839"/>
                  <a:pt x="112553" y="114839"/>
                </a:cubicBezTo>
                <a:cubicBezTo>
                  <a:pt x="114255" y="114839"/>
                  <a:pt x="115959" y="114796"/>
                  <a:pt x="117658" y="114669"/>
                </a:cubicBezTo>
                <a:cubicBezTo>
                  <a:pt x="119578" y="114766"/>
                  <a:pt x="121501" y="114812"/>
                  <a:pt x="123425" y="114812"/>
                </a:cubicBezTo>
                <a:cubicBezTo>
                  <a:pt x="135418" y="114812"/>
                  <a:pt x="147447" y="113028"/>
                  <a:pt x="159246" y="110740"/>
                </a:cubicBezTo>
                <a:cubicBezTo>
                  <a:pt x="165521" y="109526"/>
                  <a:pt x="171688" y="107526"/>
                  <a:pt x="177701" y="105216"/>
                </a:cubicBezTo>
                <a:cubicBezTo>
                  <a:pt x="196060" y="98143"/>
                  <a:pt x="209955" y="81046"/>
                  <a:pt x="216432" y="61734"/>
                </a:cubicBezTo>
                <a:cubicBezTo>
                  <a:pt x="218099" y="56757"/>
                  <a:pt x="219337" y="51483"/>
                  <a:pt x="218706" y="46256"/>
                </a:cubicBezTo>
                <a:cubicBezTo>
                  <a:pt x="217134" y="33326"/>
                  <a:pt x="211919" y="29445"/>
                  <a:pt x="201132" y="22920"/>
                </a:cubicBezTo>
                <a:cubicBezTo>
                  <a:pt x="161398" y="5460"/>
                  <a:pt x="122099" y="1"/>
                  <a:pt x="823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4" name="Google Shape;7994;p34"/>
          <p:cNvSpPr txBox="1"/>
          <p:nvPr>
            <p:ph type="title"/>
          </p:nvPr>
        </p:nvSpPr>
        <p:spPr>
          <a:xfrm>
            <a:off x="715100" y="2219225"/>
            <a:ext cx="3852000" cy="146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b="1" sz="5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7995" name="Google Shape;7995;p34"/>
          <p:cNvSpPr txBox="1"/>
          <p:nvPr>
            <p:ph idx="2" type="title"/>
          </p:nvPr>
        </p:nvSpPr>
        <p:spPr>
          <a:xfrm>
            <a:off x="715100" y="1160400"/>
            <a:ext cx="31509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9000"/>
              <a:buNone/>
              <a:defRPr b="1" sz="9000">
                <a:solidFill>
                  <a:schemeClr val="lt1"/>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7996" name="Google Shape;7996;p34"/>
          <p:cNvSpPr txBox="1"/>
          <p:nvPr>
            <p:ph idx="1" type="subTitle"/>
          </p:nvPr>
        </p:nvSpPr>
        <p:spPr>
          <a:xfrm>
            <a:off x="715100" y="3687500"/>
            <a:ext cx="4221000" cy="54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7997" name="Google Shape;7997;p34"/>
          <p:cNvGrpSpPr/>
          <p:nvPr/>
        </p:nvGrpSpPr>
        <p:grpSpPr>
          <a:xfrm rot="-143763">
            <a:off x="5980715" y="3066491"/>
            <a:ext cx="2286738" cy="1980235"/>
            <a:chOff x="2941895" y="-166364"/>
            <a:chExt cx="2619212" cy="2268146"/>
          </a:xfrm>
        </p:grpSpPr>
        <p:grpSp>
          <p:nvGrpSpPr>
            <p:cNvPr id="7998" name="Google Shape;7998;p34"/>
            <p:cNvGrpSpPr/>
            <p:nvPr/>
          </p:nvGrpSpPr>
          <p:grpSpPr>
            <a:xfrm rot="-326611">
              <a:off x="3023915" y="143558"/>
              <a:ext cx="2455171" cy="1845931"/>
              <a:chOff x="-164800" y="149925"/>
              <a:chExt cx="7188525" cy="5404725"/>
            </a:xfrm>
          </p:grpSpPr>
          <p:sp>
            <p:nvSpPr>
              <p:cNvPr id="7999" name="Google Shape;7999;p34"/>
              <p:cNvSpPr/>
              <p:nvPr/>
            </p:nvSpPr>
            <p:spPr>
              <a:xfrm>
                <a:off x="1892125" y="4673500"/>
                <a:ext cx="3140500" cy="792625"/>
              </a:xfrm>
              <a:custGeom>
                <a:rect b="b" l="l" r="r" t="t"/>
                <a:pathLst>
                  <a:path extrusionOk="0" h="31705" w="125620">
                    <a:moveTo>
                      <a:pt x="450" y="0"/>
                    </a:moveTo>
                    <a:cubicBezTo>
                      <a:pt x="355" y="0"/>
                      <a:pt x="365" y="455"/>
                      <a:pt x="367" y="565"/>
                    </a:cubicBezTo>
                    <a:cubicBezTo>
                      <a:pt x="1" y="8145"/>
                      <a:pt x="4189" y="15037"/>
                      <a:pt x="11031" y="18114"/>
                    </a:cubicBezTo>
                    <a:cubicBezTo>
                      <a:pt x="17184" y="20887"/>
                      <a:pt x="25856" y="24148"/>
                      <a:pt x="36842" y="26791"/>
                    </a:cubicBezTo>
                    <a:cubicBezTo>
                      <a:pt x="43807" y="28463"/>
                      <a:pt x="51697" y="29897"/>
                      <a:pt x="60476" y="30783"/>
                    </a:cubicBezTo>
                    <a:cubicBezTo>
                      <a:pt x="66962" y="31437"/>
                      <a:pt x="73031" y="31705"/>
                      <a:pt x="78642" y="31705"/>
                    </a:cubicBezTo>
                    <a:cubicBezTo>
                      <a:pt x="81284" y="31705"/>
                      <a:pt x="83824" y="31645"/>
                      <a:pt x="86258" y="31539"/>
                    </a:cubicBezTo>
                    <a:cubicBezTo>
                      <a:pt x="96740" y="31067"/>
                      <a:pt x="105248" y="29679"/>
                      <a:pt x="111493" y="28276"/>
                    </a:cubicBezTo>
                    <a:cubicBezTo>
                      <a:pt x="118829" y="26634"/>
                      <a:pt x="124311" y="20703"/>
                      <a:pt x="125471" y="13201"/>
                    </a:cubicBezTo>
                    <a:cubicBezTo>
                      <a:pt x="125486" y="13051"/>
                      <a:pt x="125435" y="12896"/>
                      <a:pt x="125314" y="12804"/>
                    </a:cubicBezTo>
                    <a:cubicBezTo>
                      <a:pt x="125574" y="12615"/>
                      <a:pt x="125619" y="12556"/>
                      <a:pt x="125571" y="12556"/>
                    </a:cubicBezTo>
                    <a:cubicBezTo>
                      <a:pt x="125491" y="12556"/>
                      <a:pt x="125156" y="12716"/>
                      <a:pt x="125107" y="12716"/>
                    </a:cubicBezTo>
                    <a:cubicBezTo>
                      <a:pt x="125107" y="12716"/>
                      <a:pt x="125106" y="12716"/>
                      <a:pt x="125105" y="12716"/>
                    </a:cubicBezTo>
                    <a:cubicBezTo>
                      <a:pt x="125093" y="12716"/>
                      <a:pt x="125080" y="12715"/>
                      <a:pt x="125068" y="12715"/>
                    </a:cubicBezTo>
                    <a:cubicBezTo>
                      <a:pt x="125002" y="12715"/>
                      <a:pt x="124942" y="12727"/>
                      <a:pt x="124883" y="12762"/>
                    </a:cubicBezTo>
                    <a:cubicBezTo>
                      <a:pt x="114122" y="17460"/>
                      <a:pt x="102273" y="20364"/>
                      <a:pt x="89478" y="21435"/>
                    </a:cubicBezTo>
                    <a:cubicBezTo>
                      <a:pt x="85558" y="21776"/>
                      <a:pt x="81555" y="21946"/>
                      <a:pt x="77469" y="21946"/>
                    </a:cubicBezTo>
                    <a:cubicBezTo>
                      <a:pt x="72264" y="21946"/>
                      <a:pt x="66926" y="21670"/>
                      <a:pt x="61455" y="21118"/>
                    </a:cubicBezTo>
                    <a:cubicBezTo>
                      <a:pt x="52210" y="20190"/>
                      <a:pt x="43509" y="18567"/>
                      <a:pt x="35357" y="16241"/>
                    </a:cubicBezTo>
                    <a:cubicBezTo>
                      <a:pt x="22472" y="12605"/>
                      <a:pt x="10994" y="7258"/>
                      <a:pt x="1016" y="248"/>
                    </a:cubicBezTo>
                    <a:cubicBezTo>
                      <a:pt x="958" y="207"/>
                      <a:pt x="892" y="187"/>
                      <a:pt x="822" y="178"/>
                    </a:cubicBezTo>
                    <a:cubicBezTo>
                      <a:pt x="808" y="177"/>
                      <a:pt x="794" y="176"/>
                      <a:pt x="781" y="176"/>
                    </a:cubicBezTo>
                    <a:cubicBezTo>
                      <a:pt x="717" y="176"/>
                      <a:pt x="662" y="187"/>
                      <a:pt x="602" y="224"/>
                    </a:cubicBezTo>
                    <a:cubicBezTo>
                      <a:pt x="533" y="62"/>
                      <a:pt x="485" y="0"/>
                      <a:pt x="450" y="0"/>
                    </a:cubicBezTo>
                    <a:close/>
                  </a:path>
                </a:pathLst>
              </a:custGeom>
              <a:solidFill>
                <a:srgbClr val="111B2E"/>
              </a:solidFill>
              <a:ln cap="flat" cmpd="sng" w="18950">
                <a:solidFill>
                  <a:srgbClr val="111B2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0" name="Google Shape;8000;p34"/>
              <p:cNvSpPr/>
              <p:nvPr/>
            </p:nvSpPr>
            <p:spPr>
              <a:xfrm>
                <a:off x="720125" y="248125"/>
                <a:ext cx="6191675" cy="2416775"/>
              </a:xfrm>
              <a:custGeom>
                <a:rect b="b" l="l" r="r" t="t"/>
                <a:pathLst>
                  <a:path extrusionOk="0" h="96671" w="247667">
                    <a:moveTo>
                      <a:pt x="70257" y="8447"/>
                    </a:moveTo>
                    <a:cubicBezTo>
                      <a:pt x="87262" y="8447"/>
                      <a:pt x="106965" y="9406"/>
                      <a:pt x="127220" y="11453"/>
                    </a:cubicBezTo>
                    <a:cubicBezTo>
                      <a:pt x="154548" y="14217"/>
                      <a:pt x="180500" y="18726"/>
                      <a:pt x="199958" y="23609"/>
                    </a:cubicBezTo>
                    <a:cubicBezTo>
                      <a:pt x="220835" y="28854"/>
                      <a:pt x="234209" y="34559"/>
                      <a:pt x="233752" y="39082"/>
                    </a:cubicBezTo>
                    <a:cubicBezTo>
                      <a:pt x="233260" y="43953"/>
                      <a:pt x="215723" y="46744"/>
                      <a:pt x="189800" y="47090"/>
                    </a:cubicBezTo>
                    <a:cubicBezTo>
                      <a:pt x="188016" y="47114"/>
                      <a:pt x="186192" y="47126"/>
                      <a:pt x="184331" y="47126"/>
                    </a:cubicBezTo>
                    <a:cubicBezTo>
                      <a:pt x="166708" y="47126"/>
                      <a:pt x="145777" y="46072"/>
                      <a:pt x="123940" y="43861"/>
                    </a:cubicBezTo>
                    <a:cubicBezTo>
                      <a:pt x="100176" y="41458"/>
                      <a:pt x="77763" y="37938"/>
                      <a:pt x="59652" y="34024"/>
                    </a:cubicBezTo>
                    <a:lnTo>
                      <a:pt x="59635" y="34024"/>
                    </a:lnTo>
                    <a:cubicBezTo>
                      <a:pt x="33824" y="28462"/>
                      <a:pt x="16794" y="22119"/>
                      <a:pt x="17295" y="17187"/>
                    </a:cubicBezTo>
                    <a:cubicBezTo>
                      <a:pt x="17760" y="12568"/>
                      <a:pt x="32612" y="9636"/>
                      <a:pt x="54875" y="8735"/>
                    </a:cubicBezTo>
                    <a:cubicBezTo>
                      <a:pt x="59681" y="8544"/>
                      <a:pt x="64832" y="8447"/>
                      <a:pt x="70257" y="8447"/>
                    </a:cubicBezTo>
                    <a:close/>
                    <a:moveTo>
                      <a:pt x="32789" y="53864"/>
                    </a:moveTo>
                    <a:lnTo>
                      <a:pt x="32804" y="53866"/>
                    </a:lnTo>
                    <a:lnTo>
                      <a:pt x="32935" y="58682"/>
                    </a:lnTo>
                    <a:lnTo>
                      <a:pt x="32789" y="53864"/>
                    </a:lnTo>
                    <a:close/>
                    <a:moveTo>
                      <a:pt x="66659" y="0"/>
                    </a:moveTo>
                    <a:cubicBezTo>
                      <a:pt x="60252" y="0"/>
                      <a:pt x="54218" y="126"/>
                      <a:pt x="48620" y="366"/>
                    </a:cubicBezTo>
                    <a:cubicBezTo>
                      <a:pt x="22264" y="1502"/>
                      <a:pt x="5573" y="5147"/>
                      <a:pt x="5086" y="9968"/>
                    </a:cubicBezTo>
                    <a:cubicBezTo>
                      <a:pt x="4875" y="10898"/>
                      <a:pt x="1" y="33042"/>
                      <a:pt x="59" y="61640"/>
                    </a:cubicBezTo>
                    <a:cubicBezTo>
                      <a:pt x="47" y="61773"/>
                      <a:pt x="115" y="61894"/>
                      <a:pt x="207" y="61974"/>
                    </a:cubicBezTo>
                    <a:cubicBezTo>
                      <a:pt x="2096" y="63399"/>
                      <a:pt x="13642" y="71550"/>
                      <a:pt x="41210" y="79690"/>
                    </a:cubicBezTo>
                    <a:cubicBezTo>
                      <a:pt x="59439" y="85068"/>
                      <a:pt x="84662" y="90470"/>
                      <a:pt x="118727" y="93917"/>
                    </a:cubicBezTo>
                    <a:lnTo>
                      <a:pt x="118894" y="93932"/>
                    </a:lnTo>
                    <a:cubicBezTo>
                      <a:pt x="138330" y="95898"/>
                      <a:pt x="155078" y="96671"/>
                      <a:pt x="169395" y="96671"/>
                    </a:cubicBezTo>
                    <a:cubicBezTo>
                      <a:pt x="180921" y="96671"/>
                      <a:pt x="190872" y="96170"/>
                      <a:pt x="199384" y="95388"/>
                    </a:cubicBezTo>
                    <a:cubicBezTo>
                      <a:pt x="226944" y="92875"/>
                      <a:pt x="239437" y="87403"/>
                      <a:pt x="241520" y="86398"/>
                    </a:cubicBezTo>
                    <a:cubicBezTo>
                      <a:pt x="241642" y="86344"/>
                      <a:pt x="241719" y="86235"/>
                      <a:pt x="241751" y="86105"/>
                    </a:cubicBezTo>
                    <a:cubicBezTo>
                      <a:pt x="247666" y="57427"/>
                      <a:pt x="247158" y="34787"/>
                      <a:pt x="247158" y="34619"/>
                    </a:cubicBezTo>
                    <a:cubicBezTo>
                      <a:pt x="247628" y="29818"/>
                      <a:pt x="232545" y="23008"/>
                      <a:pt x="207744" y="16698"/>
                    </a:cubicBezTo>
                    <a:cubicBezTo>
                      <a:pt x="186910" y="11371"/>
                      <a:pt x="159170" y="6417"/>
                      <a:pt x="128046" y="3268"/>
                    </a:cubicBezTo>
                    <a:cubicBezTo>
                      <a:pt x="105573" y="994"/>
                      <a:pt x="84645" y="0"/>
                      <a:pt x="66659" y="0"/>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1" name="Google Shape;8001;p34"/>
              <p:cNvSpPr/>
              <p:nvPr/>
            </p:nvSpPr>
            <p:spPr>
              <a:xfrm>
                <a:off x="1161950" y="477650"/>
                <a:ext cx="5390275" cy="929175"/>
              </a:xfrm>
              <a:custGeom>
                <a:rect b="b" l="l" r="r" t="t"/>
                <a:pathLst>
                  <a:path extrusionOk="0" h="37167" w="215611">
                    <a:moveTo>
                      <a:pt x="52716" y="1"/>
                    </a:moveTo>
                    <a:cubicBezTo>
                      <a:pt x="47364" y="1"/>
                      <a:pt x="42370" y="103"/>
                      <a:pt x="37759" y="293"/>
                    </a:cubicBezTo>
                    <a:cubicBezTo>
                      <a:pt x="14370" y="1262"/>
                      <a:pt x="812" y="4472"/>
                      <a:pt x="443" y="8089"/>
                    </a:cubicBezTo>
                    <a:cubicBezTo>
                      <a:pt x="0" y="12495"/>
                      <a:pt x="17604" y="19077"/>
                      <a:pt x="45976" y="24896"/>
                    </a:cubicBezTo>
                    <a:cubicBezTo>
                      <a:pt x="62815" y="28348"/>
                      <a:pt x="83447" y="31538"/>
                      <a:pt x="106352" y="33854"/>
                    </a:cubicBezTo>
                    <a:cubicBezTo>
                      <a:pt x="129056" y="36150"/>
                      <a:pt x="149752" y="37167"/>
                      <a:pt x="166847" y="37167"/>
                    </a:cubicBezTo>
                    <a:cubicBezTo>
                      <a:pt x="168165" y="37167"/>
                      <a:pt x="169462" y="37161"/>
                      <a:pt x="170737" y="37149"/>
                    </a:cubicBezTo>
                    <a:cubicBezTo>
                      <a:pt x="170738" y="37149"/>
                      <a:pt x="170739" y="37149"/>
                      <a:pt x="170741" y="37149"/>
                    </a:cubicBezTo>
                    <a:cubicBezTo>
                      <a:pt x="170756" y="37149"/>
                      <a:pt x="170784" y="37139"/>
                      <a:pt x="170798" y="37139"/>
                    </a:cubicBezTo>
                    <a:cubicBezTo>
                      <a:pt x="170800" y="37139"/>
                      <a:pt x="170801" y="37139"/>
                      <a:pt x="170802" y="37139"/>
                    </a:cubicBezTo>
                    <a:cubicBezTo>
                      <a:pt x="197735" y="36897"/>
                      <a:pt x="214829" y="34043"/>
                      <a:pt x="215255" y="29818"/>
                    </a:cubicBezTo>
                    <a:cubicBezTo>
                      <a:pt x="215611" y="26306"/>
                      <a:pt x="203741" y="20703"/>
                      <a:pt x="182355" y="15237"/>
                    </a:cubicBezTo>
                    <a:cubicBezTo>
                      <a:pt x="164298" y="10625"/>
                      <a:pt x="139479" y="6131"/>
                      <a:pt x="109462" y="3096"/>
                    </a:cubicBezTo>
                    <a:cubicBezTo>
                      <a:pt x="87833" y="910"/>
                      <a:pt x="68684" y="1"/>
                      <a:pt x="52716" y="1"/>
                    </a:cubicBezTo>
                    <a:close/>
                  </a:path>
                </a:pathLst>
              </a:custGeom>
              <a:solidFill>
                <a:srgbClr val="0B111E"/>
              </a:solidFill>
              <a:ln cap="flat" cmpd="sng" w="19050">
                <a:solidFill>
                  <a:srgbClr val="0B111E"/>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2" name="Google Shape;8002;p34"/>
              <p:cNvSpPr/>
              <p:nvPr/>
            </p:nvSpPr>
            <p:spPr>
              <a:xfrm>
                <a:off x="721650" y="1821825"/>
                <a:ext cx="6046200" cy="1654825"/>
              </a:xfrm>
              <a:custGeom>
                <a:rect b="b" l="l" r="r" t="t"/>
                <a:pathLst>
                  <a:path extrusionOk="0" h="66193" w="241848">
                    <a:moveTo>
                      <a:pt x="49" y="1"/>
                    </a:moveTo>
                    <a:cubicBezTo>
                      <a:pt x="17" y="1"/>
                      <a:pt x="52" y="103"/>
                      <a:pt x="223" y="414"/>
                    </a:cubicBezTo>
                    <a:cubicBezTo>
                      <a:pt x="85" y="482"/>
                      <a:pt x="1" y="625"/>
                      <a:pt x="3" y="775"/>
                    </a:cubicBezTo>
                    <a:cubicBezTo>
                      <a:pt x="102" y="11303"/>
                      <a:pt x="890" y="21502"/>
                      <a:pt x="2338" y="31088"/>
                    </a:cubicBezTo>
                    <a:cubicBezTo>
                      <a:pt x="2362" y="31190"/>
                      <a:pt x="2421" y="31296"/>
                      <a:pt x="2496" y="31354"/>
                    </a:cubicBezTo>
                    <a:cubicBezTo>
                      <a:pt x="4346" y="32839"/>
                      <a:pt x="15708" y="41340"/>
                      <a:pt x="41953" y="49647"/>
                    </a:cubicBezTo>
                    <a:cubicBezTo>
                      <a:pt x="59351" y="55158"/>
                      <a:pt x="83290" y="60596"/>
                      <a:pt x="115338" y="63840"/>
                    </a:cubicBezTo>
                    <a:lnTo>
                      <a:pt x="115505" y="63854"/>
                    </a:lnTo>
                    <a:cubicBezTo>
                      <a:pt x="131973" y="65520"/>
                      <a:pt x="146463" y="66192"/>
                      <a:pt x="159124" y="66192"/>
                    </a:cubicBezTo>
                    <a:cubicBezTo>
                      <a:pt x="171888" y="66192"/>
                      <a:pt x="182793" y="65509"/>
                      <a:pt x="191995" y="64475"/>
                    </a:cubicBezTo>
                    <a:cubicBezTo>
                      <a:pt x="218218" y="61529"/>
                      <a:pt x="230609" y="55712"/>
                      <a:pt x="232683" y="54654"/>
                    </a:cubicBezTo>
                    <a:cubicBezTo>
                      <a:pt x="232787" y="54615"/>
                      <a:pt x="232847" y="54521"/>
                      <a:pt x="232889" y="54424"/>
                    </a:cubicBezTo>
                    <a:cubicBezTo>
                      <a:pt x="236229" y="45325"/>
                      <a:pt x="239039" y="35492"/>
                      <a:pt x="241266" y="25196"/>
                    </a:cubicBezTo>
                    <a:cubicBezTo>
                      <a:pt x="241297" y="25051"/>
                      <a:pt x="241847" y="24164"/>
                      <a:pt x="241740" y="24055"/>
                    </a:cubicBezTo>
                    <a:cubicBezTo>
                      <a:pt x="241738" y="24054"/>
                      <a:pt x="241735" y="24053"/>
                      <a:pt x="241731" y="24053"/>
                    </a:cubicBezTo>
                    <a:cubicBezTo>
                      <a:pt x="241620" y="24053"/>
                      <a:pt x="240986" y="24695"/>
                      <a:pt x="240899" y="24695"/>
                    </a:cubicBezTo>
                    <a:cubicBezTo>
                      <a:pt x="240899" y="24695"/>
                      <a:pt x="240898" y="24695"/>
                      <a:pt x="240897" y="24695"/>
                    </a:cubicBezTo>
                    <a:cubicBezTo>
                      <a:pt x="240882" y="24693"/>
                      <a:pt x="240867" y="24692"/>
                      <a:pt x="240852" y="24692"/>
                    </a:cubicBezTo>
                    <a:cubicBezTo>
                      <a:pt x="240792" y="24692"/>
                      <a:pt x="240731" y="24707"/>
                      <a:pt x="240677" y="24738"/>
                    </a:cubicBezTo>
                    <a:cubicBezTo>
                      <a:pt x="235999" y="26817"/>
                      <a:pt x="223405" y="31325"/>
                      <a:pt x="199151" y="33457"/>
                    </a:cubicBezTo>
                    <a:cubicBezTo>
                      <a:pt x="190975" y="34185"/>
                      <a:pt x="181475" y="34640"/>
                      <a:pt x="170506" y="34640"/>
                    </a:cubicBezTo>
                    <a:cubicBezTo>
                      <a:pt x="155948" y="34640"/>
                      <a:pt x="138802" y="33838"/>
                      <a:pt x="118729" y="31807"/>
                    </a:cubicBezTo>
                    <a:cubicBezTo>
                      <a:pt x="84487" y="28346"/>
                      <a:pt x="59296" y="23082"/>
                      <a:pt x="41113" y="17771"/>
                    </a:cubicBezTo>
                    <a:cubicBezTo>
                      <a:pt x="16742" y="10657"/>
                      <a:pt x="4916" y="3474"/>
                      <a:pt x="655" y="443"/>
                    </a:cubicBezTo>
                    <a:cubicBezTo>
                      <a:pt x="596" y="402"/>
                      <a:pt x="531" y="378"/>
                      <a:pt x="461" y="373"/>
                    </a:cubicBezTo>
                    <a:cubicBezTo>
                      <a:pt x="407" y="367"/>
                      <a:pt x="109" y="1"/>
                      <a:pt x="49" y="1"/>
                    </a:cubicBezTo>
                    <a:close/>
                  </a:path>
                </a:pathLst>
              </a:custGeom>
              <a:solidFill>
                <a:schemeClr val="lt1"/>
              </a:solidFill>
              <a:ln cap="flat" cmpd="sng" w="18950">
                <a:solidFill>
                  <a:schemeClr val="lt1"/>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3" name="Google Shape;8003;p34"/>
              <p:cNvSpPr/>
              <p:nvPr/>
            </p:nvSpPr>
            <p:spPr>
              <a:xfrm>
                <a:off x="776525" y="2624675"/>
                <a:ext cx="5769525" cy="2576975"/>
              </a:xfrm>
              <a:custGeom>
                <a:rect b="b" l="l" r="r" t="t"/>
                <a:pathLst>
                  <a:path extrusionOk="0" h="103079" w="230781">
                    <a:moveTo>
                      <a:pt x="152" y="1"/>
                    </a:moveTo>
                    <a:cubicBezTo>
                      <a:pt x="148" y="1"/>
                      <a:pt x="146" y="2"/>
                      <a:pt x="143" y="3"/>
                    </a:cubicBezTo>
                    <a:cubicBezTo>
                      <a:pt x="0" y="88"/>
                      <a:pt x="490" y="1159"/>
                      <a:pt x="521" y="1328"/>
                    </a:cubicBezTo>
                    <a:cubicBezTo>
                      <a:pt x="4201" y="23792"/>
                      <a:pt x="11589" y="42874"/>
                      <a:pt x="22471" y="58083"/>
                    </a:cubicBezTo>
                    <a:cubicBezTo>
                      <a:pt x="36231" y="77295"/>
                      <a:pt x="55587" y="90474"/>
                      <a:pt x="80194" y="97414"/>
                    </a:cubicBezTo>
                    <a:cubicBezTo>
                      <a:pt x="80211" y="97414"/>
                      <a:pt x="80231" y="97419"/>
                      <a:pt x="80243" y="97436"/>
                    </a:cubicBezTo>
                    <a:cubicBezTo>
                      <a:pt x="88314" y="99703"/>
                      <a:pt x="96955" y="101305"/>
                      <a:pt x="106163" y="102240"/>
                    </a:cubicBezTo>
                    <a:cubicBezTo>
                      <a:pt x="111687" y="102799"/>
                      <a:pt x="117061" y="103078"/>
                      <a:pt x="122286" y="103078"/>
                    </a:cubicBezTo>
                    <a:cubicBezTo>
                      <a:pt x="126613" y="103078"/>
                      <a:pt x="130838" y="102887"/>
                      <a:pt x="134959" y="102504"/>
                    </a:cubicBezTo>
                    <a:cubicBezTo>
                      <a:pt x="159427" y="100260"/>
                      <a:pt x="180204" y="91309"/>
                      <a:pt x="196999" y="75738"/>
                    </a:cubicBezTo>
                    <a:cubicBezTo>
                      <a:pt x="210691" y="63020"/>
                      <a:pt x="221752" y="45801"/>
                      <a:pt x="229870" y="24548"/>
                    </a:cubicBezTo>
                    <a:cubicBezTo>
                      <a:pt x="229921" y="24386"/>
                      <a:pt x="230781" y="23419"/>
                      <a:pt x="230665" y="23298"/>
                    </a:cubicBezTo>
                    <a:cubicBezTo>
                      <a:pt x="230662" y="23296"/>
                      <a:pt x="230658" y="23295"/>
                      <a:pt x="230652" y="23295"/>
                    </a:cubicBezTo>
                    <a:cubicBezTo>
                      <a:pt x="230516" y="23295"/>
                      <a:pt x="229618" y="23976"/>
                      <a:pt x="229512" y="23976"/>
                    </a:cubicBezTo>
                    <a:cubicBezTo>
                      <a:pt x="229511" y="23976"/>
                      <a:pt x="229510" y="23976"/>
                      <a:pt x="229509" y="23976"/>
                    </a:cubicBezTo>
                    <a:cubicBezTo>
                      <a:pt x="229497" y="23975"/>
                      <a:pt x="229484" y="23974"/>
                      <a:pt x="229472" y="23974"/>
                    </a:cubicBezTo>
                    <a:cubicBezTo>
                      <a:pt x="229413" y="23974"/>
                      <a:pt x="229357" y="23992"/>
                      <a:pt x="229303" y="24022"/>
                    </a:cubicBezTo>
                    <a:cubicBezTo>
                      <a:pt x="224504" y="26154"/>
                      <a:pt x="212016" y="30774"/>
                      <a:pt x="189526" y="33252"/>
                    </a:cubicBezTo>
                    <a:cubicBezTo>
                      <a:pt x="180415" y="34265"/>
                      <a:pt x="169662" y="34924"/>
                      <a:pt x="157118" y="34924"/>
                    </a:cubicBezTo>
                    <a:cubicBezTo>
                      <a:pt x="144380" y="34924"/>
                      <a:pt x="129795" y="34245"/>
                      <a:pt x="113208" y="32566"/>
                    </a:cubicBezTo>
                    <a:cubicBezTo>
                      <a:pt x="81229" y="29332"/>
                      <a:pt x="57297" y="23962"/>
                      <a:pt x="39850" y="18463"/>
                    </a:cubicBezTo>
                    <a:cubicBezTo>
                      <a:pt x="17297" y="11360"/>
                      <a:pt x="5533" y="4054"/>
                      <a:pt x="1163" y="926"/>
                    </a:cubicBezTo>
                    <a:cubicBezTo>
                      <a:pt x="1112" y="878"/>
                      <a:pt x="1042" y="846"/>
                      <a:pt x="972" y="842"/>
                    </a:cubicBezTo>
                    <a:cubicBezTo>
                      <a:pt x="880" y="830"/>
                      <a:pt x="257" y="1"/>
                      <a:pt x="152" y="1"/>
                    </a:cubicBezTo>
                    <a:close/>
                  </a:path>
                </a:pathLst>
              </a:custGeom>
              <a:solidFill>
                <a:srgbClr val="232E43"/>
              </a:solidFill>
              <a:ln cap="flat" cmpd="sng" w="18950">
                <a:solidFill>
                  <a:srgbClr val="232E43"/>
                </a:solidFill>
                <a:prstDash val="solid"/>
                <a:miter lim="242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4" name="Google Shape;8004;p34"/>
              <p:cNvSpPr/>
              <p:nvPr/>
            </p:nvSpPr>
            <p:spPr>
              <a:xfrm>
                <a:off x="1161950" y="484975"/>
                <a:ext cx="1149425" cy="615075"/>
              </a:xfrm>
              <a:custGeom>
                <a:rect b="b" l="l" r="r" t="t"/>
                <a:pathLst>
                  <a:path extrusionOk="0" h="24603" w="45977">
                    <a:moveTo>
                      <a:pt x="37759" y="0"/>
                    </a:moveTo>
                    <a:cubicBezTo>
                      <a:pt x="14370" y="969"/>
                      <a:pt x="812" y="4179"/>
                      <a:pt x="443" y="7796"/>
                    </a:cubicBezTo>
                    <a:cubicBezTo>
                      <a:pt x="0" y="12202"/>
                      <a:pt x="17604" y="18784"/>
                      <a:pt x="45976" y="24603"/>
                    </a:cubicBezTo>
                    <a:cubicBezTo>
                      <a:pt x="4799" y="12536"/>
                      <a:pt x="37759" y="0"/>
                      <a:pt x="37759" y="0"/>
                    </a:cubicBezTo>
                    <a:close/>
                  </a:path>
                </a:pathLst>
              </a:custGeom>
              <a:solidFill>
                <a:srgbClr val="070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5" name="Google Shape;8005;p34"/>
              <p:cNvSpPr/>
              <p:nvPr/>
            </p:nvSpPr>
            <p:spPr>
              <a:xfrm>
                <a:off x="1142975" y="394250"/>
                <a:ext cx="5430575" cy="1090875"/>
              </a:xfrm>
              <a:custGeom>
                <a:rect b="b" l="l" r="r" t="t"/>
                <a:pathLst>
                  <a:path extrusionOk="0" fill="none" h="43635" w="217223">
                    <a:moveTo>
                      <a:pt x="216431" y="33191"/>
                    </a:moveTo>
                    <a:cubicBezTo>
                      <a:pt x="215636" y="41037"/>
                      <a:pt x="166607" y="43634"/>
                      <a:pt x="107063" y="37609"/>
                    </a:cubicBezTo>
                    <a:cubicBezTo>
                      <a:pt x="47518" y="31582"/>
                      <a:pt x="1" y="19223"/>
                      <a:pt x="795" y="11376"/>
                    </a:cubicBezTo>
                    <a:cubicBezTo>
                      <a:pt x="1587" y="3530"/>
                      <a:pt x="50713" y="0"/>
                      <a:pt x="110258" y="6022"/>
                    </a:cubicBezTo>
                    <a:cubicBezTo>
                      <a:pt x="169803" y="12045"/>
                      <a:pt x="217223" y="25344"/>
                      <a:pt x="216431" y="33191"/>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6" name="Google Shape;8006;p34"/>
              <p:cNvSpPr/>
              <p:nvPr/>
            </p:nvSpPr>
            <p:spPr>
              <a:xfrm>
                <a:off x="-164800" y="149925"/>
                <a:ext cx="7188525" cy="5404725"/>
              </a:xfrm>
              <a:custGeom>
                <a:rect b="b" l="l" r="r" t="t"/>
                <a:pathLst>
                  <a:path extrusionOk="0" fill="none" h="216189" w="287541">
                    <a:moveTo>
                      <a:pt x="143770" y="201646"/>
                    </a:moveTo>
                    <a:cubicBezTo>
                      <a:pt x="287540" y="216188"/>
                      <a:pt x="282966" y="38480"/>
                      <a:pt x="282966" y="38480"/>
                    </a:cubicBezTo>
                    <a:cubicBezTo>
                      <a:pt x="283914" y="29117"/>
                      <a:pt x="230556" y="13572"/>
                      <a:pt x="163480" y="6786"/>
                    </a:cubicBezTo>
                    <a:cubicBezTo>
                      <a:pt x="96406" y="1"/>
                      <a:pt x="41016" y="4545"/>
                      <a:pt x="40071" y="13908"/>
                    </a:cubicBezTo>
                    <a:cubicBezTo>
                      <a:pt x="40071" y="13908"/>
                      <a:pt x="1" y="187102"/>
                      <a:pt x="143770" y="201646"/>
                    </a:cubicBezTo>
                    <a:close/>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7" name="Google Shape;8007;p34"/>
              <p:cNvSpPr/>
              <p:nvPr/>
            </p:nvSpPr>
            <p:spPr>
              <a:xfrm>
                <a:off x="1872200" y="4653875"/>
                <a:ext cx="3171000" cy="856675"/>
              </a:xfrm>
              <a:custGeom>
                <a:rect b="b" l="l" r="r" t="t"/>
                <a:pathLst>
                  <a:path extrusionOk="0" fill="none" h="34267" w="126840">
                    <a:moveTo>
                      <a:pt x="126840" y="12748"/>
                    </a:moveTo>
                    <a:lnTo>
                      <a:pt x="126808" y="13077"/>
                    </a:lnTo>
                    <a:cubicBezTo>
                      <a:pt x="125999" y="21064"/>
                      <a:pt x="120214" y="27704"/>
                      <a:pt x="112385" y="29461"/>
                    </a:cubicBezTo>
                    <a:cubicBezTo>
                      <a:pt x="101363" y="31932"/>
                      <a:pt x="83817" y="34267"/>
                      <a:pt x="61275" y="31985"/>
                    </a:cubicBezTo>
                    <a:lnTo>
                      <a:pt x="61227" y="31980"/>
                    </a:lnTo>
                    <a:cubicBezTo>
                      <a:pt x="38686" y="29698"/>
                      <a:pt x="21966" y="23901"/>
                      <a:pt x="11660" y="19272"/>
                    </a:cubicBezTo>
                    <a:cubicBezTo>
                      <a:pt x="4337" y="15982"/>
                      <a:pt x="1" y="8317"/>
                      <a:pt x="808" y="333"/>
                    </a:cubicBezTo>
                    <a:lnTo>
                      <a:pt x="842" y="1"/>
                    </a:ln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8" name="Google Shape;8008;p34"/>
              <p:cNvSpPr/>
              <p:nvPr/>
            </p:nvSpPr>
            <p:spPr>
              <a:xfrm>
                <a:off x="708625" y="1797475"/>
                <a:ext cx="2982225" cy="809300"/>
              </a:xfrm>
              <a:custGeom>
                <a:rect b="b" l="l" r="r" t="t"/>
                <a:pathLst>
                  <a:path extrusionOk="0" fill="none" h="32372" w="119289">
                    <a:moveTo>
                      <a:pt x="1" y="0"/>
                    </a:moveTo>
                    <a:cubicBezTo>
                      <a:pt x="1" y="0"/>
                      <a:pt x="27009" y="23038"/>
                      <a:pt x="119289" y="3237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9" name="Google Shape;8009;p34"/>
              <p:cNvSpPr/>
              <p:nvPr/>
            </p:nvSpPr>
            <p:spPr>
              <a:xfrm>
                <a:off x="768575" y="2606400"/>
                <a:ext cx="2839125" cy="822225"/>
              </a:xfrm>
              <a:custGeom>
                <a:rect b="b" l="l" r="r" t="t"/>
                <a:pathLst>
                  <a:path extrusionOk="0" fill="none" h="32889" w="113565">
                    <a:moveTo>
                      <a:pt x="1" y="0"/>
                    </a:moveTo>
                    <a:cubicBezTo>
                      <a:pt x="1" y="0"/>
                      <a:pt x="27222" y="24155"/>
                      <a:pt x="113565" y="328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0" name="Google Shape;8010;p34"/>
              <p:cNvSpPr/>
              <p:nvPr/>
            </p:nvSpPr>
            <p:spPr>
              <a:xfrm>
                <a:off x="3691425" y="2411150"/>
                <a:ext cx="3083850" cy="429100"/>
              </a:xfrm>
              <a:custGeom>
                <a:rect b="b" l="l" r="r" t="t"/>
                <a:pathLst>
                  <a:path extrusionOk="0" fill="none" h="17164" w="123354">
                    <a:moveTo>
                      <a:pt x="123354" y="0"/>
                    </a:moveTo>
                    <a:cubicBezTo>
                      <a:pt x="123354" y="0"/>
                      <a:pt x="92281" y="17164"/>
                      <a:pt x="1" y="783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1" name="Google Shape;8011;p34"/>
              <p:cNvSpPr/>
              <p:nvPr/>
            </p:nvSpPr>
            <p:spPr>
              <a:xfrm>
                <a:off x="3608350" y="3191675"/>
                <a:ext cx="2946200" cy="455375"/>
              </a:xfrm>
              <a:custGeom>
                <a:rect b="b" l="l" r="r" t="t"/>
                <a:pathLst>
                  <a:path extrusionOk="0" fill="none" h="18215" w="117848">
                    <a:moveTo>
                      <a:pt x="117847" y="0"/>
                    </a:moveTo>
                    <a:cubicBezTo>
                      <a:pt x="117847" y="0"/>
                      <a:pt x="86338" y="18215"/>
                      <a:pt x="0" y="9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2" name="Google Shape;8012;p34"/>
              <p:cNvSpPr/>
              <p:nvPr/>
            </p:nvSpPr>
            <p:spPr>
              <a:xfrm>
                <a:off x="1252125" y="3319400"/>
                <a:ext cx="729675" cy="1048650"/>
              </a:xfrm>
              <a:custGeom>
                <a:rect b="b" l="l" r="r" t="t"/>
                <a:pathLst>
                  <a:path extrusionOk="0" fill="none" h="41946" w="29187">
                    <a:moveTo>
                      <a:pt x="0" y="0"/>
                    </a:moveTo>
                    <a:cubicBezTo>
                      <a:pt x="3186" y="17265"/>
                      <a:pt x="14104" y="32958"/>
                      <a:pt x="29186" y="419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3" name="Google Shape;8013;p34"/>
              <p:cNvSpPr/>
              <p:nvPr/>
            </p:nvSpPr>
            <p:spPr>
              <a:xfrm>
                <a:off x="2269850" y="4024950"/>
                <a:ext cx="94400" cy="100125"/>
              </a:xfrm>
              <a:custGeom>
                <a:rect b="b" l="l" r="r" t="t"/>
                <a:pathLst>
                  <a:path extrusionOk="0" fill="none" h="4005" w="3776">
                    <a:moveTo>
                      <a:pt x="1" y="0"/>
                    </a:moveTo>
                    <a:cubicBezTo>
                      <a:pt x="1258" y="1335"/>
                      <a:pt x="2516" y="2670"/>
                      <a:pt x="3775" y="4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4" name="Google Shape;8014;p34"/>
              <p:cNvSpPr/>
              <p:nvPr/>
            </p:nvSpPr>
            <p:spPr>
              <a:xfrm>
                <a:off x="4907050" y="3829825"/>
                <a:ext cx="973375" cy="856475"/>
              </a:xfrm>
              <a:custGeom>
                <a:rect b="b" l="l" r="r" t="t"/>
                <a:pathLst>
                  <a:path extrusionOk="0" fill="none" h="34259" w="38935">
                    <a:moveTo>
                      <a:pt x="0" y="34259"/>
                    </a:moveTo>
                    <a:cubicBezTo>
                      <a:pt x="16638" y="28232"/>
                      <a:pt x="30841" y="15739"/>
                      <a:pt x="38934"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5" name="Google Shape;8015;p34"/>
              <p:cNvSpPr/>
              <p:nvPr/>
            </p:nvSpPr>
            <p:spPr>
              <a:xfrm>
                <a:off x="959000" y="1239150"/>
                <a:ext cx="33025" cy="326750"/>
              </a:xfrm>
              <a:custGeom>
                <a:rect b="b" l="l" r="r" t="t"/>
                <a:pathLst>
                  <a:path extrusionOk="0" fill="none" h="13070" w="1321">
                    <a:moveTo>
                      <a:pt x="0" y="13070"/>
                    </a:moveTo>
                    <a:cubicBezTo>
                      <a:pt x="439" y="8712"/>
                      <a:pt x="880" y="4354"/>
                      <a:pt x="132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6" name="Google Shape;8016;p34"/>
              <p:cNvSpPr/>
              <p:nvPr/>
            </p:nvSpPr>
            <p:spPr>
              <a:xfrm>
                <a:off x="1302575" y="1420650"/>
                <a:ext cx="3475" cy="120350"/>
              </a:xfrm>
              <a:custGeom>
                <a:rect b="b" l="l" r="r" t="t"/>
                <a:pathLst>
                  <a:path extrusionOk="0" fill="none" h="4814" w="139">
                    <a:moveTo>
                      <a:pt x="138" y="4814"/>
                    </a:moveTo>
                    <a:cubicBezTo>
                      <a:pt x="92" y="3208"/>
                      <a:pt x="46" y="160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7" name="Google Shape;8017;p34"/>
              <p:cNvSpPr/>
              <p:nvPr/>
            </p:nvSpPr>
            <p:spPr>
              <a:xfrm>
                <a:off x="1540025" y="1594775"/>
                <a:ext cx="3475" cy="120350"/>
              </a:xfrm>
              <a:custGeom>
                <a:rect b="b" l="l" r="r" t="t"/>
                <a:pathLst>
                  <a:path extrusionOk="0" fill="none" h="4814" w="139">
                    <a:moveTo>
                      <a:pt x="139" y="4814"/>
                    </a:moveTo>
                    <a:cubicBezTo>
                      <a:pt x="93" y="3208"/>
                      <a:pt x="47" y="1604"/>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8" name="Google Shape;8018;p34"/>
              <p:cNvSpPr/>
              <p:nvPr/>
            </p:nvSpPr>
            <p:spPr>
              <a:xfrm>
                <a:off x="6580200" y="1899575"/>
                <a:ext cx="49425" cy="309925"/>
              </a:xfrm>
              <a:custGeom>
                <a:rect b="b" l="l" r="r" t="t"/>
                <a:pathLst>
                  <a:path extrusionOk="0" fill="none" h="12397" w="1977">
                    <a:moveTo>
                      <a:pt x="0" y="12396"/>
                    </a:moveTo>
                    <a:cubicBezTo>
                      <a:pt x="662" y="8264"/>
                      <a:pt x="1318" y="4133"/>
                      <a:pt x="19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9" name="Google Shape;8019;p34"/>
              <p:cNvSpPr/>
              <p:nvPr/>
            </p:nvSpPr>
            <p:spPr>
              <a:xfrm>
                <a:off x="6362350" y="1992350"/>
                <a:ext cx="5850" cy="90700"/>
              </a:xfrm>
              <a:custGeom>
                <a:rect b="b" l="l" r="r" t="t"/>
                <a:pathLst>
                  <a:path extrusionOk="0" fill="none" h="3628" w="234">
                    <a:moveTo>
                      <a:pt x="233" y="3627"/>
                    </a:moveTo>
                    <a:cubicBezTo>
                      <a:pt x="153" y="2418"/>
                      <a:pt x="78" y="1210"/>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0" name="Google Shape;8020;p34"/>
              <p:cNvSpPr/>
              <p:nvPr/>
            </p:nvSpPr>
            <p:spPr>
              <a:xfrm>
                <a:off x="6011525" y="2063225"/>
                <a:ext cx="13575" cy="133725"/>
              </a:xfrm>
              <a:custGeom>
                <a:rect b="b" l="l" r="r" t="t"/>
                <a:pathLst>
                  <a:path extrusionOk="0" fill="none" h="5349" w="543">
                    <a:moveTo>
                      <a:pt x="0" y="5349"/>
                    </a:moveTo>
                    <a:cubicBezTo>
                      <a:pt x="179" y="3566"/>
                      <a:pt x="361" y="1785"/>
                      <a:pt x="54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1" name="Google Shape;8021;p34"/>
              <p:cNvSpPr/>
              <p:nvPr/>
            </p:nvSpPr>
            <p:spPr>
              <a:xfrm>
                <a:off x="5616350" y="2128250"/>
                <a:ext cx="12075" cy="118800"/>
              </a:xfrm>
              <a:custGeom>
                <a:rect b="b" l="l" r="r" t="t"/>
                <a:pathLst>
                  <a:path extrusionOk="0" fill="none" h="4752" w="483">
                    <a:moveTo>
                      <a:pt x="0" y="4751"/>
                    </a:moveTo>
                    <a:lnTo>
                      <a:pt x="482"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2" name="Google Shape;8022;p34"/>
              <p:cNvSpPr/>
              <p:nvPr/>
            </p:nvSpPr>
            <p:spPr>
              <a:xfrm>
                <a:off x="4055350" y="2104100"/>
                <a:ext cx="4325" cy="105450"/>
              </a:xfrm>
              <a:custGeom>
                <a:rect b="b" l="l" r="r" t="t"/>
                <a:pathLst>
                  <a:path extrusionOk="0" fill="none" h="4218" w="173">
                    <a:moveTo>
                      <a:pt x="173" y="4218"/>
                    </a:moveTo>
                    <a:cubicBezTo>
                      <a:pt x="117" y="2813"/>
                      <a:pt x="59" y="140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3" name="Google Shape;8023;p34"/>
              <p:cNvSpPr/>
              <p:nvPr/>
            </p:nvSpPr>
            <p:spPr>
              <a:xfrm>
                <a:off x="3620750" y="1955050"/>
                <a:ext cx="275" cy="150050"/>
              </a:xfrm>
              <a:custGeom>
                <a:rect b="b" l="l" r="r" t="t"/>
                <a:pathLst>
                  <a:path extrusionOk="0" fill="none" h="6002" w="11">
                    <a:moveTo>
                      <a:pt x="1" y="6001"/>
                    </a:moveTo>
                    <a:cubicBezTo>
                      <a:pt x="3" y="4002"/>
                      <a:pt x="6" y="2001"/>
                      <a:pt x="1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24" name="Google Shape;8024;p34"/>
            <p:cNvGrpSpPr/>
            <p:nvPr/>
          </p:nvGrpSpPr>
          <p:grpSpPr>
            <a:xfrm rot="-2205838">
              <a:off x="3619334" y="38366"/>
              <a:ext cx="931859" cy="745509"/>
              <a:chOff x="152425" y="47525"/>
              <a:chExt cx="7178075" cy="5742625"/>
            </a:xfrm>
          </p:grpSpPr>
          <p:sp>
            <p:nvSpPr>
              <p:cNvPr id="8025" name="Google Shape;8025;p34"/>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6" name="Google Shape;8026;p34"/>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7" name="Google Shape;8027;p34"/>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chemeClr val="accent3"/>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8" name="Google Shape;8028;p34"/>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9" name="Google Shape;8029;p34"/>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0" name="Google Shape;8030;p34"/>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1" name="Google Shape;8031;p34"/>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2" name="Google Shape;8032;p34"/>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3" name="Google Shape;8033;p34"/>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4" name="Google Shape;8034;p34"/>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5" name="Google Shape;8035;p34"/>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6" name="Google Shape;8036;p34"/>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7" name="Google Shape;8037;p34"/>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8" name="Google Shape;8038;p34"/>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9" name="Google Shape;8039;p34"/>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0" name="Google Shape;8040;p34"/>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1" name="Google Shape;8041;p34"/>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2" name="Google Shape;8042;p34"/>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3" name="Google Shape;8043;p34"/>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4" name="Google Shape;8044;p34"/>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5" name="Google Shape;8045;p34"/>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6" name="Google Shape;8046;p34"/>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7" name="Google Shape;8047;p34"/>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8" name="Google Shape;8048;p34"/>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9" name="Google Shape;8049;p34"/>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0" name="Google Shape;8050;p34"/>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1" name="Google Shape;8051;p34"/>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2" name="Google Shape;8052;p34"/>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3" name="Google Shape;8053;p34"/>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4" name="Google Shape;8054;p34"/>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5" name="Google Shape;8055;p34"/>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6" name="Google Shape;8056;p34"/>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7" name="Google Shape;8057;p34"/>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8" name="Google Shape;8058;p34"/>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9" name="Google Shape;8059;p34"/>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0" name="Google Shape;8060;p34"/>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1" name="Google Shape;8061;p34"/>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2" name="Google Shape;8062;p34"/>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3" name="Google Shape;8063;p34"/>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4" name="Google Shape;8064;p34"/>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5" name="Google Shape;8065;p34"/>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6" name="Google Shape;8066;p34"/>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7" name="Google Shape;8067;p34"/>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8" name="Google Shape;8068;p34"/>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9" name="Google Shape;8069;p34"/>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0" name="Google Shape;8070;p34"/>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1" name="Google Shape;8071;p34"/>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2" name="Google Shape;8072;p34"/>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3" name="Google Shape;8073;p34"/>
            <p:cNvGrpSpPr/>
            <p:nvPr/>
          </p:nvGrpSpPr>
          <p:grpSpPr>
            <a:xfrm rot="-1388802">
              <a:off x="4308995" y="56025"/>
              <a:ext cx="818266" cy="693170"/>
              <a:chOff x="652525" y="176550"/>
              <a:chExt cx="6269975" cy="5311425"/>
            </a:xfrm>
          </p:grpSpPr>
          <p:sp>
            <p:nvSpPr>
              <p:cNvPr id="8074" name="Google Shape;8074;p34"/>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952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5" name="Google Shape;8075;p34"/>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3"/>
              </a:solidFill>
              <a:ln cap="flat" cmpd="sng" w="952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6" name="Google Shape;8076;p34"/>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952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7" name="Google Shape;8077;p34"/>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8" name="Google Shape;8078;p34"/>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9" name="Google Shape;8079;p34"/>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0" name="Google Shape;8080;p34"/>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1" name="Google Shape;8081;p34"/>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5"/>
              </a:solidFill>
              <a:ln cap="flat" cmpd="sng" w="952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2" name="Google Shape;8082;p34"/>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952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3" name="Google Shape;8083;p34"/>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4" name="Google Shape;8084;p34"/>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5" name="Google Shape;8085;p34"/>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6" name="Google Shape;8086;p34"/>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7" name="Google Shape;8087;p34"/>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8" name="Google Shape;8088;p34"/>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9" name="Google Shape;8089;p34"/>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0" name="Google Shape;8090;p34"/>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1" name="Google Shape;8091;p34"/>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2" name="Google Shape;8092;p34"/>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3" name="Google Shape;8093;p34"/>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4" name="Google Shape;8094;p34"/>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5" name="Google Shape;8095;p34"/>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6" name="Google Shape;8096;p34"/>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7" name="Google Shape;8097;p34"/>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8" name="Google Shape;8098;p34"/>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9" name="Google Shape;8099;p34"/>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0" name="Google Shape;8100;p34"/>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1" name="Google Shape;8101;p34"/>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2" name="Google Shape;8102;p34"/>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3" name="Google Shape;8103;p34"/>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4" name="Google Shape;8104;p34"/>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5" name="Google Shape;8105;p34"/>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6" name="Google Shape;8106;p34"/>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7" name="Google Shape;8107;p34"/>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8" name="Google Shape;8108;p34"/>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9" name="Google Shape;8109;p34"/>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0" name="Google Shape;8110;p34"/>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1" name="Google Shape;8111;p34"/>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2" name="Google Shape;8112;p34"/>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3" name="Google Shape;8113;p34"/>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4" name="Google Shape;8114;p34"/>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5" name="Google Shape;8115;p34"/>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6" name="Google Shape;8116;p34"/>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7" name="Google Shape;8117;p34"/>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8" name="Google Shape;8118;p34"/>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9" name="Google Shape;8119;p34"/>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0" name="Google Shape;8120;p34"/>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1" name="Google Shape;8121;p34"/>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22" name="Google Shape;8122;p34"/>
            <p:cNvSpPr/>
            <p:nvPr/>
          </p:nvSpPr>
          <p:spPr>
            <a:xfrm flipH="1" rot="10800000">
              <a:off x="3355625" y="214050"/>
              <a:ext cx="1964100" cy="377100"/>
            </a:xfrm>
            <a:prstGeom prst="blockArc">
              <a:avLst>
                <a:gd fmla="val 10800000" name="adj1"/>
                <a:gd fmla="val 21559147" name="adj2"/>
                <a:gd fmla="val 11448" name="adj3"/>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3" name="Google Shape;8123;p34"/>
            <p:cNvSpPr/>
            <p:nvPr/>
          </p:nvSpPr>
          <p:spPr>
            <a:xfrm>
              <a:off x="3386825" y="382700"/>
              <a:ext cx="1974975" cy="534800"/>
            </a:xfrm>
            <a:custGeom>
              <a:rect b="b" l="l" r="r" t="t"/>
              <a:pathLst>
                <a:path extrusionOk="0" h="21392" w="78999">
                  <a:moveTo>
                    <a:pt x="0" y="2389"/>
                  </a:moveTo>
                  <a:lnTo>
                    <a:pt x="35" y="16201"/>
                  </a:lnTo>
                  <a:lnTo>
                    <a:pt x="31337" y="21392"/>
                  </a:lnTo>
                  <a:lnTo>
                    <a:pt x="73021" y="17617"/>
                  </a:lnTo>
                  <a:lnTo>
                    <a:pt x="78999" y="9752"/>
                  </a:lnTo>
                  <a:lnTo>
                    <a:pt x="77898" y="0"/>
                  </a:lnTo>
                  <a:lnTo>
                    <a:pt x="72078" y="4719"/>
                  </a:lnTo>
                  <a:lnTo>
                    <a:pt x="39989" y="7865"/>
                  </a:lnTo>
                  <a:lnTo>
                    <a:pt x="6327" y="4719"/>
                  </a:lnTo>
                  <a:close/>
                </a:path>
              </a:pathLst>
            </a:custGeom>
            <a:solidFill>
              <a:schemeClr val="accent6"/>
            </a:solidFill>
            <a:ln>
              <a:noFill/>
            </a:ln>
          </p:spPr>
        </p:sp>
      </p:grpSp>
      <p:grpSp>
        <p:nvGrpSpPr>
          <p:cNvPr id="8124" name="Google Shape;8124;p34"/>
          <p:cNvGrpSpPr/>
          <p:nvPr/>
        </p:nvGrpSpPr>
        <p:grpSpPr>
          <a:xfrm rot="-2074479">
            <a:off x="5494901" y="67832"/>
            <a:ext cx="992950" cy="776223"/>
            <a:chOff x="152425" y="47525"/>
            <a:chExt cx="7178075" cy="5742625"/>
          </a:xfrm>
        </p:grpSpPr>
        <p:sp>
          <p:nvSpPr>
            <p:cNvPr id="8125" name="Google Shape;8125;p34"/>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6" name="Google Shape;8126;p34"/>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7" name="Google Shape;8127;p34"/>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8" name="Google Shape;8128;p34"/>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9" name="Google Shape;8129;p34"/>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0" name="Google Shape;8130;p34"/>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1" name="Google Shape;8131;p34"/>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2" name="Google Shape;8132;p34"/>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3" name="Google Shape;8133;p34"/>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4" name="Google Shape;8134;p34"/>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5" name="Google Shape;8135;p34"/>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6" name="Google Shape;8136;p34"/>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7" name="Google Shape;8137;p34"/>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8" name="Google Shape;8138;p34"/>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9" name="Google Shape;8139;p34"/>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0" name="Google Shape;8140;p34"/>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1" name="Google Shape;8141;p34"/>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2" name="Google Shape;8142;p34"/>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3" name="Google Shape;8143;p34"/>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4" name="Google Shape;8144;p34"/>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5" name="Google Shape;8145;p34"/>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6" name="Google Shape;8146;p34"/>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7" name="Google Shape;8147;p34"/>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8" name="Google Shape;8148;p34"/>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9" name="Google Shape;8149;p34"/>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0" name="Google Shape;8150;p34"/>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1" name="Google Shape;8151;p34"/>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2" name="Google Shape;8152;p34"/>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3" name="Google Shape;8153;p34"/>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4" name="Google Shape;8154;p34"/>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5" name="Google Shape;8155;p34"/>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6" name="Google Shape;8156;p34"/>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7" name="Google Shape;8157;p34"/>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8" name="Google Shape;8158;p34"/>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59" name="Google Shape;8159;p34"/>
          <p:cNvGrpSpPr/>
          <p:nvPr/>
        </p:nvGrpSpPr>
        <p:grpSpPr>
          <a:xfrm flipH="1" rot="422409">
            <a:off x="7456148" y="437940"/>
            <a:ext cx="997550" cy="781339"/>
            <a:chOff x="652525" y="176550"/>
            <a:chExt cx="6269975" cy="5311425"/>
          </a:xfrm>
        </p:grpSpPr>
        <p:sp>
          <p:nvSpPr>
            <p:cNvPr id="8160" name="Google Shape;8160;p34"/>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chemeClr val="accent3"/>
            </a:solidFill>
            <a:ln cap="flat" cmpd="sng" w="1817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1" name="Google Shape;8161;p34"/>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5"/>
            </a:solidFill>
            <a:ln cap="flat" cmpd="sng" w="189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2" name="Google Shape;8162;p34"/>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3" name="Google Shape;8163;p34"/>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4" name="Google Shape;8164;p34"/>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4"/>
            </a:solidFill>
            <a:ln cap="flat" cmpd="sng" w="1817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5" name="Google Shape;8165;p34"/>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6" name="Google Shape;8166;p34"/>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7" name="Google Shape;8167;p34"/>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8" name="Google Shape;8168;p34"/>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9" name="Google Shape;8169;p34"/>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0" name="Google Shape;8170;p34"/>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1" name="Google Shape;8171;p34"/>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2" name="Google Shape;8172;p34"/>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3" name="Google Shape;8173;p34"/>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4" name="Google Shape;8174;p34"/>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5" name="Google Shape;8175;p34"/>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6" name="Google Shape;8176;p34"/>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7" name="Google Shape;8177;p34"/>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8" name="Google Shape;8178;p34"/>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9" name="Google Shape;8179;p34"/>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0" name="Google Shape;8180;p34"/>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1" name="Google Shape;8181;p34"/>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2" name="Google Shape;8182;p34"/>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3" name="Google Shape;8183;p34"/>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4" name="Google Shape;8184;p34"/>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5" name="Google Shape;8185;p34"/>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6" name="Google Shape;8186;p34"/>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7" name="Google Shape;8187;p34"/>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8" name="Google Shape;8188;p34"/>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9" name="Google Shape;8189;p34"/>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0" name="Google Shape;8190;p34"/>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1" name="Google Shape;8191;p34"/>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2" name="Google Shape;8192;p34"/>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3" name="Google Shape;8193;p34"/>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4" name="Google Shape;8194;p34"/>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5" name="Google Shape;8195;p34"/>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6" name="Google Shape;8196;p34"/>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7" name="Google Shape;8197;p34"/>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8" name="Google Shape;8198;p34"/>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9" name="Google Shape;8199;p34"/>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0" name="Google Shape;8200;p34"/>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1" name="Google Shape;8201;p34"/>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2" name="Google Shape;8202;p34"/>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3" name="Google Shape;8203;p34"/>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4" name="Google Shape;8204;p34"/>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05" name="Google Shape;8205;p34"/>
          <p:cNvGrpSpPr/>
          <p:nvPr/>
        </p:nvGrpSpPr>
        <p:grpSpPr>
          <a:xfrm flipH="1" rot="-620313">
            <a:off x="5246969" y="2363245"/>
            <a:ext cx="1058149" cy="1209202"/>
            <a:chOff x="1260150" y="-357200"/>
            <a:chExt cx="4971200" cy="6041600"/>
          </a:xfrm>
        </p:grpSpPr>
        <p:sp>
          <p:nvSpPr>
            <p:cNvPr id="8206" name="Google Shape;8206;p34"/>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7" name="Google Shape;8207;p34"/>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8" name="Google Shape;8208;p34"/>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9" name="Google Shape;8209;p34"/>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0" name="Google Shape;8210;p34"/>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1" name="Google Shape;8211;p34"/>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2" name="Google Shape;8212;p34"/>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3" name="Google Shape;8213;p34"/>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4" name="Google Shape;8214;p34"/>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5" name="Google Shape;8215;p34"/>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6" name="Google Shape;8216;p34"/>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7" name="Google Shape;8217;p34"/>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8" name="Google Shape;8218;p34"/>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9" name="Google Shape;8219;p34"/>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0" name="Google Shape;8220;p34"/>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1" name="Google Shape;8221;p34"/>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2" name="Google Shape;8222;p34"/>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3" name="Google Shape;8223;p34"/>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4" name="Google Shape;8224;p34"/>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5" name="Google Shape;8225;p34"/>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6" name="Google Shape;8226;p34"/>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7" name="Google Shape;8227;p34"/>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8" name="Google Shape;8228;p34"/>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9" name="Google Shape;8229;p34"/>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0" name="Google Shape;8230;p34"/>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1" name="Google Shape;8231;p34"/>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2" name="Google Shape;8232;p34"/>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3" name="Google Shape;8233;p34"/>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4" name="Google Shape;8234;p34"/>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5" name="Google Shape;8235;p34"/>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6" name="Google Shape;8236;p34"/>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7" name="Google Shape;8237;p34"/>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8" name="Google Shape;8238;p34"/>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9" name="Google Shape;8239;p34"/>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0" name="Google Shape;8240;p34"/>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1" name="Google Shape;8241;p34"/>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2" name="Google Shape;8242;p34"/>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3" name="Google Shape;8243;p34"/>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4" name="Google Shape;8244;p34"/>
          <p:cNvGrpSpPr/>
          <p:nvPr/>
        </p:nvGrpSpPr>
        <p:grpSpPr>
          <a:xfrm rot="178002">
            <a:off x="6299681" y="1234766"/>
            <a:ext cx="1104590" cy="1261362"/>
            <a:chOff x="1260150" y="-357200"/>
            <a:chExt cx="4971200" cy="6041600"/>
          </a:xfrm>
        </p:grpSpPr>
        <p:sp>
          <p:nvSpPr>
            <p:cNvPr id="8245" name="Google Shape;8245;p34"/>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6" name="Google Shape;8246;p34"/>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7" name="Google Shape;8247;p34"/>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8" name="Google Shape;8248;p34"/>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9" name="Google Shape;8249;p34"/>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0" name="Google Shape;8250;p34"/>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1" name="Google Shape;8251;p34"/>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2" name="Google Shape;8252;p34"/>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3" name="Google Shape;8253;p34"/>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4" name="Google Shape;8254;p34"/>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5" name="Google Shape;8255;p34"/>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6" name="Google Shape;8256;p34"/>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7" name="Google Shape;8257;p34"/>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8" name="Google Shape;8258;p34"/>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9" name="Google Shape;8259;p34"/>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0" name="Google Shape;8260;p34"/>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1" name="Google Shape;8261;p34"/>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2" name="Google Shape;8262;p34"/>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3" name="Google Shape;8263;p34"/>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4" name="Google Shape;8264;p34"/>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5" name="Google Shape;8265;p34"/>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6" name="Google Shape;8266;p34"/>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7" name="Google Shape;8267;p34"/>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8" name="Google Shape;8268;p34"/>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9" name="Google Shape;8269;p34"/>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0" name="Google Shape;8270;p34"/>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1" name="Google Shape;8271;p34"/>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2" name="Google Shape;8272;p34"/>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3" name="Google Shape;8273;p34"/>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4" name="Google Shape;8274;p34"/>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5" name="Google Shape;8275;p34"/>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6" name="Google Shape;8276;p34"/>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7" name="Google Shape;8277;p34"/>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8" name="Google Shape;8278;p34"/>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9" name="Google Shape;8279;p34"/>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0" name="Google Shape;8280;p34"/>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1" name="Google Shape;8281;p34"/>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2" name="Google Shape;8282;p34"/>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3" name="Google Shape;8283;p34"/>
          <p:cNvGrpSpPr/>
          <p:nvPr/>
        </p:nvGrpSpPr>
        <p:grpSpPr>
          <a:xfrm>
            <a:off x="4503825" y="1160400"/>
            <a:ext cx="1103114" cy="991555"/>
            <a:chOff x="857425" y="178550"/>
            <a:chExt cx="5911650" cy="5313800"/>
          </a:xfrm>
        </p:grpSpPr>
        <p:sp>
          <p:nvSpPr>
            <p:cNvPr id="8284" name="Google Shape;8284;p34"/>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5" name="Google Shape;8285;p34"/>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6" name="Google Shape;8286;p34"/>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7" name="Google Shape;8287;p34"/>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8" name="Google Shape;8288;p34"/>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9" name="Google Shape;8289;p34"/>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143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0" name="Google Shape;8290;p34"/>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1" name="Google Shape;8291;p34"/>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2" name="Google Shape;8292;p34"/>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3" name="Google Shape;8293;p34"/>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4" name="Google Shape;8294;p34"/>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5" name="Google Shape;8295;p34"/>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6" name="Google Shape;8296;p34"/>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7" name="Google Shape;8297;p34"/>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8" name="Google Shape;8298;p34"/>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9" name="Google Shape;8299;p34"/>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0" name="Google Shape;8300;p34"/>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1" name="Google Shape;8301;p34"/>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2" name="Google Shape;8302;p34"/>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3" name="Google Shape;8303;p34"/>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4" name="Google Shape;8304;p34"/>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5" name="Google Shape;8305;p34"/>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6" name="Google Shape;8306;p34"/>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7" name="Google Shape;8307;p34"/>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8" name="Google Shape;8308;p34"/>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9" name="Google Shape;8309;p34"/>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0" name="Google Shape;8310;p34"/>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1" name="Google Shape;8311;p34"/>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2" name="Google Shape;8312;p34"/>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3" name="Google Shape;8313;p34"/>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4" name="Google Shape;8314;p34"/>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5" name="Google Shape;8315;p34"/>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6" name="Google Shape;8316;p34"/>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7" name="Google Shape;8317;p34"/>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8" name="Google Shape;8318;p34"/>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9" name="Google Shape;8319;p34"/>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0" name="Google Shape;8320;p34"/>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1" name="Google Shape;8321;p34"/>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2" name="Google Shape;8322;p34"/>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3" name="Google Shape;8323;p34"/>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4" name="Google Shape;8324;p34"/>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5" name="Google Shape;8325;p34"/>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6" name="Google Shape;8326;p34"/>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7" name="Google Shape;8327;p34"/>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8" name="Google Shape;8328;p34"/>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9" name="Google Shape;8329;p34"/>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0" name="Google Shape;8330;p34"/>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1" name="Google Shape;8331;p34"/>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2" name="Google Shape;8332;p34"/>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3" name="Google Shape;8333;p34"/>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4" name="Google Shape;8334;p34"/>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5" name="Google Shape;8335;p34"/>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6" name="Google Shape;8336;p34"/>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7" name="Google Shape;8337;p34"/>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8" name="Google Shape;8338;p34"/>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9" name="Google Shape;8339;p34"/>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0" name="Google Shape;8340;p34"/>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1" name="Google Shape;8341;p34"/>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2" name="Google Shape;8342;p34"/>
          <p:cNvGrpSpPr/>
          <p:nvPr/>
        </p:nvGrpSpPr>
        <p:grpSpPr>
          <a:xfrm flipH="1" rot="-4835948">
            <a:off x="7548383" y="326790"/>
            <a:ext cx="3148204" cy="2509019"/>
            <a:chOff x="498250" y="211450"/>
            <a:chExt cx="6626675" cy="5281250"/>
          </a:xfrm>
        </p:grpSpPr>
        <p:sp>
          <p:nvSpPr>
            <p:cNvPr id="8343" name="Google Shape;8343;p34"/>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4" name="Google Shape;8344;p34"/>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5" name="Google Shape;8345;p34"/>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6" name="Google Shape;8346;p34"/>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7" name="Google Shape;8347;p34"/>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8" name="Google Shape;8348;p34"/>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9" name="Google Shape;8349;p34"/>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0" name="Google Shape;8350;p34"/>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1" name="Google Shape;8351;p34"/>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2" name="Google Shape;8352;p34"/>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3" name="Google Shape;8353;p34"/>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4" name="Google Shape;8354;p34"/>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5" name="Google Shape;8355;p34"/>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6" name="Google Shape;8356;p34"/>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7" name="Google Shape;8357;p34"/>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8" name="Google Shape;8358;p34"/>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9" name="Google Shape;8359;p34"/>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0" name="Google Shape;8360;p34"/>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1" name="Google Shape;8361;p34"/>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2" name="Google Shape;8362;p34"/>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3" name="Google Shape;8363;p34"/>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4" name="Google Shape;8364;p34"/>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5" name="Google Shape;8365;p34"/>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6" name="Google Shape;8366;p34"/>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7" name="Google Shape;8367;p34"/>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8" name="Google Shape;8368;p34"/>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9" name="Google Shape;8369;p34"/>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0" name="Google Shape;8370;p34"/>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1" name="Google Shape;8371;p34"/>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2" name="Google Shape;8372;p34"/>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73" name="Google Shape;8373;p34"/>
          <p:cNvGrpSpPr/>
          <p:nvPr/>
        </p:nvGrpSpPr>
        <p:grpSpPr>
          <a:xfrm flipH="1" rot="2076122">
            <a:off x="5237175" y="4281000"/>
            <a:ext cx="838051" cy="655169"/>
            <a:chOff x="152425" y="47525"/>
            <a:chExt cx="7178075" cy="5742625"/>
          </a:xfrm>
        </p:grpSpPr>
        <p:sp>
          <p:nvSpPr>
            <p:cNvPr id="8374" name="Google Shape;8374;p34"/>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5" name="Google Shape;8375;p34"/>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6" name="Google Shape;8376;p34"/>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7" name="Google Shape;8377;p34"/>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8" name="Google Shape;8378;p34"/>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9" name="Google Shape;8379;p34"/>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0" name="Google Shape;8380;p34"/>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1" name="Google Shape;8381;p34"/>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2" name="Google Shape;8382;p34"/>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3" name="Google Shape;8383;p34"/>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4" name="Google Shape;8384;p34"/>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5" name="Google Shape;8385;p34"/>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6" name="Google Shape;8386;p34"/>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7" name="Google Shape;8387;p34"/>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8" name="Google Shape;8388;p34"/>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9" name="Google Shape;8389;p34"/>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0" name="Google Shape;8390;p34"/>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1" name="Google Shape;8391;p34"/>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2" name="Google Shape;8392;p34"/>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3" name="Google Shape;8393;p34"/>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4" name="Google Shape;8394;p34"/>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5" name="Google Shape;8395;p34"/>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6" name="Google Shape;8396;p34"/>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7" name="Google Shape;8397;p34"/>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8" name="Google Shape;8398;p34"/>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9" name="Google Shape;8399;p34"/>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0" name="Google Shape;8400;p34"/>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1" name="Google Shape;8401;p34"/>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2" name="Google Shape;8402;p34"/>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3" name="Google Shape;8403;p34"/>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4" name="Google Shape;8404;p34"/>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5" name="Google Shape;8405;p34"/>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6" name="Google Shape;8406;p34"/>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7" name="Google Shape;8407;p34"/>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8" name="Google Shape;8408;p34"/>
          <p:cNvGrpSpPr/>
          <p:nvPr/>
        </p:nvGrpSpPr>
        <p:grpSpPr>
          <a:xfrm rot="5566571">
            <a:off x="8476792" y="3174108"/>
            <a:ext cx="462394" cy="381742"/>
            <a:chOff x="1154850" y="1916575"/>
            <a:chExt cx="1658950" cy="1369100"/>
          </a:xfrm>
        </p:grpSpPr>
        <p:sp>
          <p:nvSpPr>
            <p:cNvPr id="8409" name="Google Shape;8409;p34"/>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0" name="Google Shape;8410;p34"/>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1" name="Google Shape;8411;p34"/>
          <p:cNvGrpSpPr/>
          <p:nvPr/>
        </p:nvGrpSpPr>
        <p:grpSpPr>
          <a:xfrm rot="4297913">
            <a:off x="5829006" y="1087262"/>
            <a:ext cx="249664" cy="205367"/>
            <a:chOff x="4968050" y="4573150"/>
            <a:chExt cx="1315625" cy="1082200"/>
          </a:xfrm>
        </p:grpSpPr>
        <p:grpSp>
          <p:nvGrpSpPr>
            <p:cNvPr id="8412" name="Google Shape;8412;p34"/>
            <p:cNvGrpSpPr/>
            <p:nvPr/>
          </p:nvGrpSpPr>
          <p:grpSpPr>
            <a:xfrm>
              <a:off x="4968050" y="4573150"/>
              <a:ext cx="1315625" cy="1082200"/>
              <a:chOff x="4968050" y="4573150"/>
              <a:chExt cx="1315625" cy="1082200"/>
            </a:xfrm>
          </p:grpSpPr>
          <p:sp>
            <p:nvSpPr>
              <p:cNvPr id="8413" name="Google Shape;8413;p3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4" name="Google Shape;8414;p3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15" name="Google Shape;8415;p3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6" name="Google Shape;8416;p34"/>
          <p:cNvGrpSpPr/>
          <p:nvPr/>
        </p:nvGrpSpPr>
        <p:grpSpPr>
          <a:xfrm flipH="1" rot="7269023">
            <a:off x="6399747" y="2745721"/>
            <a:ext cx="235512" cy="193633"/>
            <a:chOff x="4968050" y="4573150"/>
            <a:chExt cx="1315625" cy="1082200"/>
          </a:xfrm>
        </p:grpSpPr>
        <p:grpSp>
          <p:nvGrpSpPr>
            <p:cNvPr id="8417" name="Google Shape;8417;p34"/>
            <p:cNvGrpSpPr/>
            <p:nvPr/>
          </p:nvGrpSpPr>
          <p:grpSpPr>
            <a:xfrm>
              <a:off x="4968050" y="4573150"/>
              <a:ext cx="1315625" cy="1082200"/>
              <a:chOff x="4968050" y="4573150"/>
              <a:chExt cx="1315625" cy="1082200"/>
            </a:xfrm>
          </p:grpSpPr>
          <p:sp>
            <p:nvSpPr>
              <p:cNvPr id="8418" name="Google Shape;8418;p3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9" name="Google Shape;8419;p3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20" name="Google Shape;8420;p3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21" name="Google Shape;8421;p34"/>
          <p:cNvGrpSpPr/>
          <p:nvPr/>
        </p:nvGrpSpPr>
        <p:grpSpPr>
          <a:xfrm flipH="1" rot="7269023">
            <a:off x="8311284" y="4281346"/>
            <a:ext cx="235512" cy="193633"/>
            <a:chOff x="4968050" y="4573150"/>
            <a:chExt cx="1315625" cy="1082200"/>
          </a:xfrm>
        </p:grpSpPr>
        <p:grpSp>
          <p:nvGrpSpPr>
            <p:cNvPr id="8422" name="Google Shape;8422;p34"/>
            <p:cNvGrpSpPr/>
            <p:nvPr/>
          </p:nvGrpSpPr>
          <p:grpSpPr>
            <a:xfrm>
              <a:off x="4968050" y="4573150"/>
              <a:ext cx="1315625" cy="1082200"/>
              <a:chOff x="4968050" y="4573150"/>
              <a:chExt cx="1315625" cy="1082200"/>
            </a:xfrm>
          </p:grpSpPr>
          <p:sp>
            <p:nvSpPr>
              <p:cNvPr id="8423" name="Google Shape;8423;p34"/>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4" name="Google Shape;8424;p34"/>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25" name="Google Shape;8425;p34"/>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426" name="Shape 8426"/>
        <p:cNvGrpSpPr/>
        <p:nvPr/>
      </p:nvGrpSpPr>
      <p:grpSpPr>
        <a:xfrm>
          <a:off x="0" y="0"/>
          <a:ext cx="0" cy="0"/>
          <a:chOff x="0" y="0"/>
          <a:chExt cx="0" cy="0"/>
        </a:xfrm>
      </p:grpSpPr>
      <p:sp>
        <p:nvSpPr>
          <p:cNvPr id="8427" name="Google Shape;8427;p35"/>
          <p:cNvSpPr/>
          <p:nvPr/>
        </p:nvSpPr>
        <p:spPr>
          <a:xfrm flipH="1">
            <a:off x="-56973" y="-33444"/>
            <a:ext cx="9257945" cy="5210389"/>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8" name="Google Shape;8428;p35"/>
          <p:cNvSpPr txBox="1"/>
          <p:nvPr>
            <p:ph type="title"/>
          </p:nvPr>
        </p:nvSpPr>
        <p:spPr>
          <a:xfrm>
            <a:off x="1376588" y="1592913"/>
            <a:ext cx="15177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500"/>
              <a:buNone/>
              <a:defRPr sz="5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429" name="Google Shape;8429;p35"/>
          <p:cNvSpPr txBox="1"/>
          <p:nvPr>
            <p:ph idx="2" type="title"/>
          </p:nvPr>
        </p:nvSpPr>
        <p:spPr>
          <a:xfrm>
            <a:off x="3824747" y="1592913"/>
            <a:ext cx="15177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500"/>
              <a:buNone/>
              <a:defRPr sz="5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430" name="Google Shape;8430;p35"/>
          <p:cNvSpPr txBox="1"/>
          <p:nvPr>
            <p:ph idx="3" type="title"/>
          </p:nvPr>
        </p:nvSpPr>
        <p:spPr>
          <a:xfrm>
            <a:off x="6249700" y="1592913"/>
            <a:ext cx="15177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500"/>
              <a:buNone/>
              <a:defRPr sz="5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grpSp>
        <p:nvGrpSpPr>
          <p:cNvPr id="8431" name="Google Shape;8431;p35"/>
          <p:cNvGrpSpPr/>
          <p:nvPr/>
        </p:nvGrpSpPr>
        <p:grpSpPr>
          <a:xfrm rot="9703661">
            <a:off x="109515" y="4103590"/>
            <a:ext cx="258737" cy="213531"/>
            <a:chOff x="1154850" y="1916575"/>
            <a:chExt cx="1658950" cy="1369100"/>
          </a:xfrm>
        </p:grpSpPr>
        <p:sp>
          <p:nvSpPr>
            <p:cNvPr id="8432" name="Google Shape;8432;p3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3" name="Google Shape;8433;p3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4" name="Google Shape;8434;p35"/>
          <p:cNvGrpSpPr/>
          <p:nvPr/>
        </p:nvGrpSpPr>
        <p:grpSpPr>
          <a:xfrm flipH="1" rot="3823666">
            <a:off x="7348934" y="95031"/>
            <a:ext cx="435504" cy="359597"/>
            <a:chOff x="1154850" y="1916575"/>
            <a:chExt cx="1658950" cy="1369100"/>
          </a:xfrm>
        </p:grpSpPr>
        <p:sp>
          <p:nvSpPr>
            <p:cNvPr id="8435" name="Google Shape;8435;p3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6" name="Google Shape;8436;p3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7" name="Google Shape;8437;p35"/>
          <p:cNvGrpSpPr/>
          <p:nvPr/>
        </p:nvGrpSpPr>
        <p:grpSpPr>
          <a:xfrm flipH="1" rot="1641864">
            <a:off x="518142" y="3521931"/>
            <a:ext cx="206654" cy="169988"/>
            <a:chOff x="4968050" y="4573150"/>
            <a:chExt cx="1315625" cy="1082200"/>
          </a:xfrm>
        </p:grpSpPr>
        <p:grpSp>
          <p:nvGrpSpPr>
            <p:cNvPr id="8438" name="Google Shape;8438;p35"/>
            <p:cNvGrpSpPr/>
            <p:nvPr/>
          </p:nvGrpSpPr>
          <p:grpSpPr>
            <a:xfrm>
              <a:off x="4968050" y="4573150"/>
              <a:ext cx="1315625" cy="1082200"/>
              <a:chOff x="4968050" y="4573150"/>
              <a:chExt cx="1315625" cy="1082200"/>
            </a:xfrm>
          </p:grpSpPr>
          <p:sp>
            <p:nvSpPr>
              <p:cNvPr id="8439" name="Google Shape;8439;p3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0" name="Google Shape;8440;p3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41" name="Google Shape;8441;p3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2" name="Google Shape;8442;p35"/>
          <p:cNvGrpSpPr/>
          <p:nvPr/>
        </p:nvGrpSpPr>
        <p:grpSpPr>
          <a:xfrm rot="2204">
            <a:off x="8375701" y="1110519"/>
            <a:ext cx="258796" cy="213580"/>
            <a:chOff x="1154850" y="1916575"/>
            <a:chExt cx="1658950" cy="1369100"/>
          </a:xfrm>
        </p:grpSpPr>
        <p:sp>
          <p:nvSpPr>
            <p:cNvPr id="8443" name="Google Shape;8443;p3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4" name="Google Shape;8444;p3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5" name="Google Shape;8445;p35"/>
          <p:cNvGrpSpPr/>
          <p:nvPr/>
        </p:nvGrpSpPr>
        <p:grpSpPr>
          <a:xfrm flipH="1" rot="3345623">
            <a:off x="1237077" y="4691032"/>
            <a:ext cx="354991" cy="292777"/>
            <a:chOff x="1154850" y="1916575"/>
            <a:chExt cx="1658950" cy="1369100"/>
          </a:xfrm>
        </p:grpSpPr>
        <p:sp>
          <p:nvSpPr>
            <p:cNvPr id="8446" name="Google Shape;8446;p3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7" name="Google Shape;8447;p3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8" name="Google Shape;8448;p35"/>
          <p:cNvGrpSpPr/>
          <p:nvPr/>
        </p:nvGrpSpPr>
        <p:grpSpPr>
          <a:xfrm rot="-3556126">
            <a:off x="8040258" y="62673"/>
            <a:ext cx="777280" cy="944644"/>
            <a:chOff x="1260150" y="-357200"/>
            <a:chExt cx="4971200" cy="6041600"/>
          </a:xfrm>
        </p:grpSpPr>
        <p:sp>
          <p:nvSpPr>
            <p:cNvPr id="8449" name="Google Shape;8449;p35"/>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0" name="Google Shape;8450;p35"/>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1" name="Google Shape;8451;p35"/>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2" name="Google Shape;8452;p35"/>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3" name="Google Shape;8453;p35"/>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4" name="Google Shape;8454;p35"/>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5" name="Google Shape;8455;p35"/>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6" name="Google Shape;8456;p35"/>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7" name="Google Shape;8457;p35"/>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8" name="Google Shape;8458;p35"/>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9" name="Google Shape;8459;p35"/>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0" name="Google Shape;8460;p35"/>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1" name="Google Shape;8461;p35"/>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2" name="Google Shape;8462;p35"/>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3" name="Google Shape;8463;p35"/>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4" name="Google Shape;8464;p35"/>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5" name="Google Shape;8465;p35"/>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6" name="Google Shape;8466;p35"/>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7" name="Google Shape;8467;p35"/>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8" name="Google Shape;8468;p35"/>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9" name="Google Shape;8469;p35"/>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0" name="Google Shape;8470;p35"/>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1" name="Google Shape;8471;p35"/>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2" name="Google Shape;8472;p35"/>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3" name="Google Shape;8473;p35"/>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4" name="Google Shape;8474;p35"/>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5" name="Google Shape;8475;p35"/>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6" name="Google Shape;8476;p35"/>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7" name="Google Shape;8477;p35"/>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8" name="Google Shape;8478;p35"/>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9" name="Google Shape;8479;p35"/>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0" name="Google Shape;8480;p35"/>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1" name="Google Shape;8481;p35"/>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2" name="Google Shape;8482;p35"/>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3" name="Google Shape;8483;p35"/>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4" name="Google Shape;8484;p35"/>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5" name="Google Shape;8485;p35"/>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6" name="Google Shape;8486;p35"/>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87" name="Google Shape;8487;p35"/>
          <p:cNvGrpSpPr/>
          <p:nvPr/>
        </p:nvGrpSpPr>
        <p:grpSpPr>
          <a:xfrm flipH="1" rot="-378955">
            <a:off x="366766" y="3825443"/>
            <a:ext cx="777242" cy="944598"/>
            <a:chOff x="1260150" y="-357200"/>
            <a:chExt cx="4971200" cy="6041600"/>
          </a:xfrm>
        </p:grpSpPr>
        <p:sp>
          <p:nvSpPr>
            <p:cNvPr id="8488" name="Google Shape;8488;p35"/>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9" name="Google Shape;8489;p35"/>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0" name="Google Shape;8490;p35"/>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1" name="Google Shape;8491;p35"/>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2" name="Google Shape;8492;p35"/>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3" name="Google Shape;8493;p35"/>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4" name="Google Shape;8494;p35"/>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5" name="Google Shape;8495;p35"/>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6" name="Google Shape;8496;p35"/>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7" name="Google Shape;8497;p35"/>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8" name="Google Shape;8498;p35"/>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9" name="Google Shape;8499;p35"/>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0" name="Google Shape;8500;p35"/>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1" name="Google Shape;8501;p35"/>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2" name="Google Shape;8502;p35"/>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3" name="Google Shape;8503;p35"/>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4" name="Google Shape;8504;p35"/>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5" name="Google Shape;8505;p35"/>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6" name="Google Shape;8506;p35"/>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7" name="Google Shape;8507;p35"/>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8" name="Google Shape;8508;p35"/>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9" name="Google Shape;8509;p35"/>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0" name="Google Shape;8510;p35"/>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1" name="Google Shape;8511;p35"/>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2" name="Google Shape;8512;p35"/>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3" name="Google Shape;8513;p35"/>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4" name="Google Shape;8514;p35"/>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5" name="Google Shape;8515;p35"/>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6" name="Google Shape;8516;p35"/>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7" name="Google Shape;8517;p35"/>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8" name="Google Shape;8518;p35"/>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9" name="Google Shape;8519;p35"/>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0" name="Google Shape;8520;p35"/>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1" name="Google Shape;8521;p35"/>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2" name="Google Shape;8522;p35"/>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3" name="Google Shape;8523;p35"/>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4" name="Google Shape;8524;p35"/>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5" name="Google Shape;8525;p35"/>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26" name="Google Shape;8526;p35"/>
          <p:cNvSpPr txBox="1"/>
          <p:nvPr>
            <p:ph idx="4"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527" name="Google Shape;8527;p35"/>
          <p:cNvSpPr txBox="1"/>
          <p:nvPr>
            <p:ph idx="5" type="title"/>
          </p:nvPr>
        </p:nvSpPr>
        <p:spPr>
          <a:xfrm>
            <a:off x="1070438" y="2547538"/>
            <a:ext cx="2130000" cy="53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528" name="Google Shape;8528;p35"/>
          <p:cNvSpPr txBox="1"/>
          <p:nvPr>
            <p:ph idx="1" type="subTitle"/>
          </p:nvPr>
        </p:nvSpPr>
        <p:spPr>
          <a:xfrm>
            <a:off x="1070450" y="3084250"/>
            <a:ext cx="21300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29" name="Google Shape;8529;p35"/>
          <p:cNvSpPr txBox="1"/>
          <p:nvPr>
            <p:ph idx="6" type="title"/>
          </p:nvPr>
        </p:nvSpPr>
        <p:spPr>
          <a:xfrm>
            <a:off x="3518597" y="2547538"/>
            <a:ext cx="2130000" cy="53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530" name="Google Shape;8530;p35"/>
          <p:cNvSpPr txBox="1"/>
          <p:nvPr>
            <p:ph idx="7" type="subTitle"/>
          </p:nvPr>
        </p:nvSpPr>
        <p:spPr>
          <a:xfrm>
            <a:off x="3518604" y="3084250"/>
            <a:ext cx="21300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31" name="Google Shape;8531;p35"/>
          <p:cNvSpPr txBox="1"/>
          <p:nvPr>
            <p:ph idx="8" type="title"/>
          </p:nvPr>
        </p:nvSpPr>
        <p:spPr>
          <a:xfrm>
            <a:off x="5943550" y="2547538"/>
            <a:ext cx="2130000" cy="53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532" name="Google Shape;8532;p35"/>
          <p:cNvSpPr txBox="1"/>
          <p:nvPr>
            <p:ph idx="9" type="subTitle"/>
          </p:nvPr>
        </p:nvSpPr>
        <p:spPr>
          <a:xfrm>
            <a:off x="5943550" y="3084250"/>
            <a:ext cx="21300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533" name="Google Shape;8533;p35"/>
          <p:cNvGrpSpPr/>
          <p:nvPr/>
        </p:nvGrpSpPr>
        <p:grpSpPr>
          <a:xfrm flipH="1" rot="1642227">
            <a:off x="8707472" y="1786635"/>
            <a:ext cx="246961" cy="203240"/>
            <a:chOff x="4968050" y="4573150"/>
            <a:chExt cx="1315625" cy="1082200"/>
          </a:xfrm>
        </p:grpSpPr>
        <p:grpSp>
          <p:nvGrpSpPr>
            <p:cNvPr id="8534" name="Google Shape;8534;p35"/>
            <p:cNvGrpSpPr/>
            <p:nvPr/>
          </p:nvGrpSpPr>
          <p:grpSpPr>
            <a:xfrm>
              <a:off x="4968050" y="4573150"/>
              <a:ext cx="1315625" cy="1082200"/>
              <a:chOff x="4968050" y="4573150"/>
              <a:chExt cx="1315625" cy="1082200"/>
            </a:xfrm>
          </p:grpSpPr>
          <p:sp>
            <p:nvSpPr>
              <p:cNvPr id="8535" name="Google Shape;8535;p3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6" name="Google Shape;8536;p3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37" name="Google Shape;8537;p3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38" name="Shape 8538"/>
        <p:cNvGrpSpPr/>
        <p:nvPr/>
      </p:nvGrpSpPr>
      <p:grpSpPr>
        <a:xfrm>
          <a:off x="0" y="0"/>
          <a:ext cx="0" cy="0"/>
          <a:chOff x="0" y="0"/>
          <a:chExt cx="0" cy="0"/>
        </a:xfrm>
      </p:grpSpPr>
      <p:sp>
        <p:nvSpPr>
          <p:cNvPr id="8539" name="Google Shape;8539;p36"/>
          <p:cNvSpPr/>
          <p:nvPr/>
        </p:nvSpPr>
        <p:spPr>
          <a:xfrm>
            <a:off x="0" y="535000"/>
            <a:ext cx="9143979" cy="4073366"/>
          </a:xfrm>
          <a:custGeom>
            <a:rect b="b" l="l" r="r" t="t"/>
            <a:pathLst>
              <a:path extrusionOk="0" h="123867" w="295372">
                <a:moveTo>
                  <a:pt x="124051" y="1"/>
                </a:moveTo>
                <a:cubicBezTo>
                  <a:pt x="104433" y="1"/>
                  <a:pt x="85951" y="13018"/>
                  <a:pt x="66252" y="13018"/>
                </a:cubicBezTo>
                <a:cubicBezTo>
                  <a:pt x="65902" y="13018"/>
                  <a:pt x="65551" y="13013"/>
                  <a:pt x="65200" y="13005"/>
                </a:cubicBezTo>
                <a:cubicBezTo>
                  <a:pt x="53603" y="12719"/>
                  <a:pt x="42530" y="7790"/>
                  <a:pt x="31029" y="6123"/>
                </a:cubicBezTo>
                <a:cubicBezTo>
                  <a:pt x="29015" y="5834"/>
                  <a:pt x="26942" y="5679"/>
                  <a:pt x="24858" y="5679"/>
                </a:cubicBezTo>
                <a:cubicBezTo>
                  <a:pt x="15040" y="5679"/>
                  <a:pt x="5000" y="9115"/>
                  <a:pt x="1" y="18053"/>
                </a:cubicBezTo>
                <a:lnTo>
                  <a:pt x="1" y="116696"/>
                </a:lnTo>
                <a:cubicBezTo>
                  <a:pt x="4061" y="115151"/>
                  <a:pt x="8180" y="114539"/>
                  <a:pt x="12344" y="114539"/>
                </a:cubicBezTo>
                <a:cubicBezTo>
                  <a:pt x="26495" y="114539"/>
                  <a:pt x="41154" y="121610"/>
                  <a:pt x="55698" y="123138"/>
                </a:cubicBezTo>
                <a:cubicBezTo>
                  <a:pt x="57861" y="123365"/>
                  <a:pt x="60022" y="123468"/>
                  <a:pt x="62182" y="123468"/>
                </a:cubicBezTo>
                <a:cubicBezTo>
                  <a:pt x="82684" y="123468"/>
                  <a:pt x="103053" y="114199"/>
                  <a:pt x="123450" y="114199"/>
                </a:cubicBezTo>
                <a:cubicBezTo>
                  <a:pt x="126559" y="114199"/>
                  <a:pt x="129668" y="114414"/>
                  <a:pt x="132779" y="114910"/>
                </a:cubicBezTo>
                <a:cubicBezTo>
                  <a:pt x="144971" y="116863"/>
                  <a:pt x="156485" y="123066"/>
                  <a:pt x="168796" y="123792"/>
                </a:cubicBezTo>
                <a:cubicBezTo>
                  <a:pt x="169643" y="123843"/>
                  <a:pt x="170488" y="123867"/>
                  <a:pt x="171331" y="123867"/>
                </a:cubicBezTo>
                <a:cubicBezTo>
                  <a:pt x="190940" y="123867"/>
                  <a:pt x="209432" y="110850"/>
                  <a:pt x="229132" y="110850"/>
                </a:cubicBezTo>
                <a:cubicBezTo>
                  <a:pt x="229482" y="110850"/>
                  <a:pt x="229833" y="110854"/>
                  <a:pt x="230184" y="110862"/>
                </a:cubicBezTo>
                <a:cubicBezTo>
                  <a:pt x="241781" y="111148"/>
                  <a:pt x="252854" y="116089"/>
                  <a:pt x="264355" y="117744"/>
                </a:cubicBezTo>
                <a:cubicBezTo>
                  <a:pt x="266377" y="118037"/>
                  <a:pt x="268460" y="118194"/>
                  <a:pt x="270552" y="118194"/>
                </a:cubicBezTo>
                <a:cubicBezTo>
                  <a:pt x="280359" y="118194"/>
                  <a:pt x="290376" y="114754"/>
                  <a:pt x="295371" y="105814"/>
                </a:cubicBezTo>
                <a:lnTo>
                  <a:pt x="295371" y="7171"/>
                </a:lnTo>
                <a:cubicBezTo>
                  <a:pt x="291309" y="8720"/>
                  <a:pt x="287187" y="9333"/>
                  <a:pt x="283022" y="9333"/>
                </a:cubicBezTo>
                <a:cubicBezTo>
                  <a:pt x="268872" y="9333"/>
                  <a:pt x="254216" y="2257"/>
                  <a:pt x="239674" y="730"/>
                </a:cubicBezTo>
                <a:cubicBezTo>
                  <a:pt x="237519" y="504"/>
                  <a:pt x="235366" y="402"/>
                  <a:pt x="233215" y="402"/>
                </a:cubicBezTo>
                <a:cubicBezTo>
                  <a:pt x="212715" y="402"/>
                  <a:pt x="192342" y="9669"/>
                  <a:pt x="171940" y="9669"/>
                </a:cubicBezTo>
                <a:cubicBezTo>
                  <a:pt x="168829" y="9669"/>
                  <a:pt x="165717" y="9454"/>
                  <a:pt x="162605" y="8957"/>
                </a:cubicBezTo>
                <a:cubicBezTo>
                  <a:pt x="150401" y="7016"/>
                  <a:pt x="138899" y="801"/>
                  <a:pt x="126588" y="75"/>
                </a:cubicBezTo>
                <a:cubicBezTo>
                  <a:pt x="125740" y="25"/>
                  <a:pt x="124895" y="1"/>
                  <a:pt x="1240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0" name="Google Shape;8540;p36"/>
          <p:cNvSpPr txBox="1"/>
          <p:nvPr>
            <p:ph hasCustomPrompt="1" type="title"/>
          </p:nvPr>
        </p:nvSpPr>
        <p:spPr>
          <a:xfrm>
            <a:off x="727350" y="1146288"/>
            <a:ext cx="7689300" cy="238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0"/>
              <a:buNone/>
              <a:defRPr b="1" sz="14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541" name="Google Shape;8541;p36"/>
          <p:cNvSpPr txBox="1"/>
          <p:nvPr>
            <p:ph idx="1" type="subTitle"/>
          </p:nvPr>
        </p:nvSpPr>
        <p:spPr>
          <a:xfrm>
            <a:off x="1284000" y="3298813"/>
            <a:ext cx="65760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8542" name="Google Shape;8542;p36"/>
          <p:cNvGrpSpPr/>
          <p:nvPr/>
        </p:nvGrpSpPr>
        <p:grpSpPr>
          <a:xfrm rot="-5148661">
            <a:off x="8124853" y="1225074"/>
            <a:ext cx="270162" cy="318585"/>
            <a:chOff x="4968050" y="4573150"/>
            <a:chExt cx="1315625" cy="1082200"/>
          </a:xfrm>
        </p:grpSpPr>
        <p:grpSp>
          <p:nvGrpSpPr>
            <p:cNvPr id="8543" name="Google Shape;8543;p36"/>
            <p:cNvGrpSpPr/>
            <p:nvPr/>
          </p:nvGrpSpPr>
          <p:grpSpPr>
            <a:xfrm>
              <a:off x="4968050" y="4573150"/>
              <a:ext cx="1315625" cy="1082200"/>
              <a:chOff x="4968050" y="4573150"/>
              <a:chExt cx="1315625" cy="1082200"/>
            </a:xfrm>
          </p:grpSpPr>
          <p:sp>
            <p:nvSpPr>
              <p:cNvPr id="8544" name="Google Shape;8544;p3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5" name="Google Shape;8545;p3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46" name="Google Shape;8546;p3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47" name="Google Shape;8547;p36"/>
          <p:cNvGrpSpPr/>
          <p:nvPr/>
        </p:nvGrpSpPr>
        <p:grpSpPr>
          <a:xfrm flipH="1" rot="5148231">
            <a:off x="278727" y="2483672"/>
            <a:ext cx="228347" cy="269215"/>
            <a:chOff x="4968050" y="4573150"/>
            <a:chExt cx="1315625" cy="1082200"/>
          </a:xfrm>
        </p:grpSpPr>
        <p:grpSp>
          <p:nvGrpSpPr>
            <p:cNvPr id="8548" name="Google Shape;8548;p36"/>
            <p:cNvGrpSpPr/>
            <p:nvPr/>
          </p:nvGrpSpPr>
          <p:grpSpPr>
            <a:xfrm>
              <a:off x="4968050" y="4573150"/>
              <a:ext cx="1315625" cy="1082200"/>
              <a:chOff x="4968050" y="4573150"/>
              <a:chExt cx="1315625" cy="1082200"/>
            </a:xfrm>
          </p:grpSpPr>
          <p:sp>
            <p:nvSpPr>
              <p:cNvPr id="8549" name="Google Shape;8549;p3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0" name="Google Shape;8550;p3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51" name="Google Shape;8551;p3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2" name="Google Shape;8552;p36"/>
          <p:cNvGrpSpPr/>
          <p:nvPr/>
        </p:nvGrpSpPr>
        <p:grpSpPr>
          <a:xfrm flipH="1" rot="6728169">
            <a:off x="945474" y="848411"/>
            <a:ext cx="179812" cy="147909"/>
            <a:chOff x="4968050" y="4573150"/>
            <a:chExt cx="1315625" cy="1082200"/>
          </a:xfrm>
        </p:grpSpPr>
        <p:grpSp>
          <p:nvGrpSpPr>
            <p:cNvPr id="8553" name="Google Shape;8553;p36"/>
            <p:cNvGrpSpPr/>
            <p:nvPr/>
          </p:nvGrpSpPr>
          <p:grpSpPr>
            <a:xfrm>
              <a:off x="4968050" y="4573150"/>
              <a:ext cx="1315625" cy="1082200"/>
              <a:chOff x="4968050" y="4573150"/>
              <a:chExt cx="1315625" cy="1082200"/>
            </a:xfrm>
          </p:grpSpPr>
          <p:sp>
            <p:nvSpPr>
              <p:cNvPr id="8554" name="Google Shape;8554;p3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5" name="Google Shape;8555;p3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56" name="Google Shape;8556;p3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7" name="Google Shape;8557;p36"/>
          <p:cNvGrpSpPr/>
          <p:nvPr/>
        </p:nvGrpSpPr>
        <p:grpSpPr>
          <a:xfrm rot="-4592604">
            <a:off x="302803" y="3226264"/>
            <a:ext cx="179782" cy="147884"/>
            <a:chOff x="4968050" y="4573150"/>
            <a:chExt cx="1315625" cy="1082200"/>
          </a:xfrm>
        </p:grpSpPr>
        <p:grpSp>
          <p:nvGrpSpPr>
            <p:cNvPr id="8558" name="Google Shape;8558;p36"/>
            <p:cNvGrpSpPr/>
            <p:nvPr/>
          </p:nvGrpSpPr>
          <p:grpSpPr>
            <a:xfrm>
              <a:off x="4968050" y="4573150"/>
              <a:ext cx="1315625" cy="1082200"/>
              <a:chOff x="4968050" y="4573150"/>
              <a:chExt cx="1315625" cy="1082200"/>
            </a:xfrm>
          </p:grpSpPr>
          <p:sp>
            <p:nvSpPr>
              <p:cNvPr id="8559" name="Google Shape;8559;p3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0" name="Google Shape;8560;p3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61" name="Google Shape;8561;p3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62" name="Google Shape;8562;p36"/>
          <p:cNvGrpSpPr/>
          <p:nvPr/>
        </p:nvGrpSpPr>
        <p:grpSpPr>
          <a:xfrm flipH="1" rot="1096339">
            <a:off x="6853855" y="4596088"/>
            <a:ext cx="258737" cy="213531"/>
            <a:chOff x="1154850" y="1916575"/>
            <a:chExt cx="1658950" cy="1369100"/>
          </a:xfrm>
        </p:grpSpPr>
        <p:sp>
          <p:nvSpPr>
            <p:cNvPr id="8563" name="Google Shape;8563;p36"/>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4" name="Google Shape;8564;p36"/>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65" name="Google Shape;8565;p36"/>
          <p:cNvGrpSpPr/>
          <p:nvPr/>
        </p:nvGrpSpPr>
        <p:grpSpPr>
          <a:xfrm rot="-3817836">
            <a:off x="8720410" y="2038622"/>
            <a:ext cx="206753" cy="170070"/>
            <a:chOff x="4968050" y="4573150"/>
            <a:chExt cx="1315625" cy="1082200"/>
          </a:xfrm>
        </p:grpSpPr>
        <p:grpSp>
          <p:nvGrpSpPr>
            <p:cNvPr id="8566" name="Google Shape;8566;p36"/>
            <p:cNvGrpSpPr/>
            <p:nvPr/>
          </p:nvGrpSpPr>
          <p:grpSpPr>
            <a:xfrm>
              <a:off x="4968050" y="4573150"/>
              <a:ext cx="1315625" cy="1082200"/>
              <a:chOff x="4968050" y="4573150"/>
              <a:chExt cx="1315625" cy="1082200"/>
            </a:xfrm>
          </p:grpSpPr>
          <p:sp>
            <p:nvSpPr>
              <p:cNvPr id="8567" name="Google Shape;8567;p3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8" name="Google Shape;8568;p3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69" name="Google Shape;8569;p3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8570" name="Shape 8570"/>
        <p:cNvGrpSpPr/>
        <p:nvPr/>
      </p:nvGrpSpPr>
      <p:grpSpPr>
        <a:xfrm>
          <a:off x="0" y="0"/>
          <a:ext cx="0" cy="0"/>
          <a:chOff x="0" y="0"/>
          <a:chExt cx="0" cy="0"/>
        </a:xfrm>
      </p:grpSpPr>
      <p:sp>
        <p:nvSpPr>
          <p:cNvPr id="8571" name="Google Shape;8571;p37"/>
          <p:cNvSpPr/>
          <p:nvPr/>
        </p:nvSpPr>
        <p:spPr>
          <a:xfrm>
            <a:off x="0" y="0"/>
            <a:ext cx="4571988" cy="5143352"/>
          </a:xfrm>
          <a:custGeom>
            <a:rect b="b" l="l" r="r" t="t"/>
            <a:pathLst>
              <a:path extrusionOk="0" h="162520" w="147889">
                <a:moveTo>
                  <a:pt x="1" y="0"/>
                </a:moveTo>
                <a:lnTo>
                  <a:pt x="1" y="162520"/>
                </a:lnTo>
                <a:lnTo>
                  <a:pt x="142662" y="162520"/>
                </a:lnTo>
                <a:cubicBezTo>
                  <a:pt x="145329" y="159329"/>
                  <a:pt x="145388" y="154948"/>
                  <a:pt x="144626" y="151019"/>
                </a:cubicBezTo>
                <a:cubicBezTo>
                  <a:pt x="143864" y="147090"/>
                  <a:pt x="142388" y="143232"/>
                  <a:pt x="142376" y="139243"/>
                </a:cubicBezTo>
                <a:cubicBezTo>
                  <a:pt x="142376" y="134528"/>
                  <a:pt x="144400" y="130052"/>
                  <a:pt x="145793" y="125515"/>
                </a:cubicBezTo>
                <a:cubicBezTo>
                  <a:pt x="147186" y="120967"/>
                  <a:pt x="147888" y="115883"/>
                  <a:pt x="145424" y="111740"/>
                </a:cubicBezTo>
                <a:cubicBezTo>
                  <a:pt x="143840" y="109085"/>
                  <a:pt x="141054" y="107025"/>
                  <a:pt x="140007" y="104156"/>
                </a:cubicBezTo>
                <a:cubicBezTo>
                  <a:pt x="137590" y="97548"/>
                  <a:pt x="145364" y="91273"/>
                  <a:pt x="145555" y="84320"/>
                </a:cubicBezTo>
                <a:cubicBezTo>
                  <a:pt x="145733" y="77986"/>
                  <a:pt x="139614" y="72688"/>
                  <a:pt x="139245" y="66353"/>
                </a:cubicBezTo>
                <a:cubicBezTo>
                  <a:pt x="138828" y="59376"/>
                  <a:pt x="145424" y="53507"/>
                  <a:pt x="146233" y="46553"/>
                </a:cubicBezTo>
                <a:cubicBezTo>
                  <a:pt x="147126" y="38862"/>
                  <a:pt x="140828" y="31790"/>
                  <a:pt x="140876" y="24063"/>
                </a:cubicBezTo>
                <a:cubicBezTo>
                  <a:pt x="140911" y="19681"/>
                  <a:pt x="142995" y="15526"/>
                  <a:pt x="143638" y="11192"/>
                </a:cubicBezTo>
                <a:cubicBezTo>
                  <a:pt x="144269" y="6846"/>
                  <a:pt x="142816" y="1607"/>
                  <a:pt x="1383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2" name="Google Shape;8572;p37"/>
          <p:cNvSpPr txBox="1"/>
          <p:nvPr>
            <p:ph type="ctrTitle"/>
          </p:nvPr>
        </p:nvSpPr>
        <p:spPr>
          <a:xfrm>
            <a:off x="715100" y="535000"/>
            <a:ext cx="3733200" cy="128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500"/>
              <a:buNone/>
              <a:defRPr sz="8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73" name="Google Shape;8573;p37"/>
          <p:cNvSpPr txBox="1"/>
          <p:nvPr>
            <p:ph idx="1" type="subTitle"/>
          </p:nvPr>
        </p:nvSpPr>
        <p:spPr>
          <a:xfrm>
            <a:off x="715100" y="1822300"/>
            <a:ext cx="3733200" cy="10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8574" name="Google Shape;8574;p37"/>
          <p:cNvGrpSpPr/>
          <p:nvPr/>
        </p:nvGrpSpPr>
        <p:grpSpPr>
          <a:xfrm rot="-265062">
            <a:off x="7092929" y="1899295"/>
            <a:ext cx="1999184" cy="1516212"/>
            <a:chOff x="309325" y="29525"/>
            <a:chExt cx="7856700" cy="6107950"/>
          </a:xfrm>
        </p:grpSpPr>
        <p:sp>
          <p:nvSpPr>
            <p:cNvPr id="8575" name="Google Shape;8575;p37"/>
            <p:cNvSpPr/>
            <p:nvPr/>
          </p:nvSpPr>
          <p:spPr>
            <a:xfrm>
              <a:off x="830425" y="797775"/>
              <a:ext cx="5592761" cy="2329056"/>
            </a:xfrm>
            <a:custGeom>
              <a:rect b="b" l="l" r="r" t="t"/>
              <a:pathLst>
                <a:path extrusionOk="0" h="86719" w="211207">
                  <a:moveTo>
                    <a:pt x="200237" y="0"/>
                  </a:moveTo>
                  <a:cubicBezTo>
                    <a:pt x="194777" y="0"/>
                    <a:pt x="188439" y="537"/>
                    <a:pt x="181415" y="1572"/>
                  </a:cubicBezTo>
                  <a:lnTo>
                    <a:pt x="181402" y="1577"/>
                  </a:lnTo>
                  <a:lnTo>
                    <a:pt x="181389" y="1585"/>
                  </a:lnTo>
                  <a:cubicBezTo>
                    <a:pt x="158793" y="4911"/>
                    <a:pt x="129056" y="13382"/>
                    <a:pt x="98498" y="25608"/>
                  </a:cubicBezTo>
                  <a:cubicBezTo>
                    <a:pt x="68543" y="37592"/>
                    <a:pt x="41639" y="51642"/>
                    <a:pt x="23021" y="64600"/>
                  </a:cubicBezTo>
                  <a:lnTo>
                    <a:pt x="23008" y="64608"/>
                  </a:lnTo>
                  <a:cubicBezTo>
                    <a:pt x="12310" y="72047"/>
                    <a:pt x="4351" y="79136"/>
                    <a:pt x="92" y="85253"/>
                  </a:cubicBezTo>
                  <a:cubicBezTo>
                    <a:pt x="24" y="85357"/>
                    <a:pt x="1" y="85489"/>
                    <a:pt x="43" y="85596"/>
                  </a:cubicBezTo>
                  <a:cubicBezTo>
                    <a:pt x="84" y="85702"/>
                    <a:pt x="196" y="85785"/>
                    <a:pt x="315" y="85814"/>
                  </a:cubicBezTo>
                  <a:cubicBezTo>
                    <a:pt x="3272" y="86423"/>
                    <a:pt x="6785" y="86718"/>
                    <a:pt x="10779" y="86718"/>
                  </a:cubicBezTo>
                  <a:cubicBezTo>
                    <a:pt x="14791" y="86718"/>
                    <a:pt x="19288" y="86421"/>
                    <a:pt x="24195" y="85845"/>
                  </a:cubicBezTo>
                  <a:cubicBezTo>
                    <a:pt x="24202" y="85844"/>
                    <a:pt x="24208" y="85842"/>
                    <a:pt x="24214" y="85842"/>
                  </a:cubicBezTo>
                  <a:cubicBezTo>
                    <a:pt x="24220" y="85842"/>
                    <a:pt x="24225" y="85844"/>
                    <a:pt x="24229" y="85850"/>
                  </a:cubicBezTo>
                  <a:cubicBezTo>
                    <a:pt x="47308" y="83151"/>
                    <a:pt x="79451" y="74274"/>
                    <a:pt x="112654" y="60988"/>
                  </a:cubicBezTo>
                  <a:cubicBezTo>
                    <a:pt x="146429" y="47476"/>
                    <a:pt x="176249" y="31428"/>
                    <a:pt x="194779" y="17280"/>
                  </a:cubicBezTo>
                  <a:lnTo>
                    <a:pt x="194792" y="17272"/>
                  </a:lnTo>
                  <a:lnTo>
                    <a:pt x="194805" y="17267"/>
                  </a:lnTo>
                  <a:cubicBezTo>
                    <a:pt x="202218" y="11605"/>
                    <a:pt x="207815" y="6236"/>
                    <a:pt x="211128" y="1473"/>
                  </a:cubicBezTo>
                  <a:cubicBezTo>
                    <a:pt x="211193" y="1374"/>
                    <a:pt x="211206" y="1250"/>
                    <a:pt x="211164" y="1135"/>
                  </a:cubicBezTo>
                  <a:cubicBezTo>
                    <a:pt x="211120" y="1026"/>
                    <a:pt x="211022" y="941"/>
                    <a:pt x="210902" y="909"/>
                  </a:cubicBezTo>
                  <a:cubicBezTo>
                    <a:pt x="207886" y="298"/>
                    <a:pt x="204305" y="0"/>
                    <a:pt x="200237" y="0"/>
                  </a:cubicBezTo>
                  <a:close/>
                </a:path>
              </a:pathLst>
            </a:custGeom>
            <a:solidFill>
              <a:srgbClr val="401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6" name="Google Shape;8576;p37"/>
            <p:cNvSpPr/>
            <p:nvPr/>
          </p:nvSpPr>
          <p:spPr>
            <a:xfrm>
              <a:off x="759425" y="423950"/>
              <a:ext cx="5692525" cy="2561625"/>
            </a:xfrm>
            <a:custGeom>
              <a:rect b="b" l="l" r="r" t="t"/>
              <a:pathLst>
                <a:path extrusionOk="0" h="102465" w="227701">
                  <a:moveTo>
                    <a:pt x="206126" y="1"/>
                  </a:moveTo>
                  <a:cubicBezTo>
                    <a:pt x="200493" y="1"/>
                    <a:pt x="193883" y="576"/>
                    <a:pt x="186492" y="1695"/>
                  </a:cubicBezTo>
                  <a:cubicBezTo>
                    <a:pt x="164343" y="5055"/>
                    <a:pt x="135175" y="13318"/>
                    <a:pt x="104292" y="25669"/>
                  </a:cubicBezTo>
                  <a:cubicBezTo>
                    <a:pt x="73748" y="37887"/>
                    <a:pt x="47158" y="51872"/>
                    <a:pt x="28820" y="64596"/>
                  </a:cubicBezTo>
                  <a:cubicBezTo>
                    <a:pt x="10137" y="77586"/>
                    <a:pt x="1" y="89292"/>
                    <a:pt x="2911" y="96568"/>
                  </a:cubicBezTo>
                  <a:cubicBezTo>
                    <a:pt x="4005" y="99301"/>
                    <a:pt x="6840" y="101281"/>
                    <a:pt x="11335" y="102456"/>
                  </a:cubicBezTo>
                  <a:cubicBezTo>
                    <a:pt x="11371" y="102461"/>
                    <a:pt x="11404" y="102464"/>
                    <a:pt x="11436" y="102464"/>
                  </a:cubicBezTo>
                  <a:cubicBezTo>
                    <a:pt x="11481" y="102464"/>
                    <a:pt x="11523" y="102458"/>
                    <a:pt x="11564" y="102443"/>
                  </a:cubicBezTo>
                  <a:cubicBezTo>
                    <a:pt x="11632" y="102417"/>
                    <a:pt x="11689" y="102378"/>
                    <a:pt x="11728" y="102315"/>
                  </a:cubicBezTo>
                  <a:cubicBezTo>
                    <a:pt x="15987" y="95967"/>
                    <a:pt x="24216" y="88619"/>
                    <a:pt x="35332" y="80873"/>
                  </a:cubicBezTo>
                  <a:cubicBezTo>
                    <a:pt x="53989" y="67925"/>
                    <a:pt x="80818" y="53927"/>
                    <a:pt x="110802" y="41932"/>
                  </a:cubicBezTo>
                  <a:cubicBezTo>
                    <a:pt x="141107" y="29811"/>
                    <a:pt x="170475" y="21386"/>
                    <a:pt x="193006" y="17980"/>
                  </a:cubicBezTo>
                  <a:cubicBezTo>
                    <a:pt x="200413" y="16859"/>
                    <a:pt x="207081" y="16275"/>
                    <a:pt x="212801" y="16275"/>
                  </a:cubicBezTo>
                  <a:cubicBezTo>
                    <a:pt x="217184" y="16275"/>
                    <a:pt x="221010" y="16618"/>
                    <a:pt x="224183" y="17325"/>
                  </a:cubicBezTo>
                  <a:cubicBezTo>
                    <a:pt x="224196" y="17325"/>
                    <a:pt x="224208" y="17325"/>
                    <a:pt x="224220" y="17325"/>
                  </a:cubicBezTo>
                  <a:cubicBezTo>
                    <a:pt x="224281" y="17325"/>
                    <a:pt x="224334" y="17323"/>
                    <a:pt x="224390" y="17302"/>
                  </a:cubicBezTo>
                  <a:cubicBezTo>
                    <a:pt x="224463" y="17276"/>
                    <a:pt x="224526" y="17224"/>
                    <a:pt x="224565" y="17156"/>
                  </a:cubicBezTo>
                  <a:cubicBezTo>
                    <a:pt x="227012" y="13207"/>
                    <a:pt x="227701" y="9818"/>
                    <a:pt x="226604" y="7079"/>
                  </a:cubicBezTo>
                  <a:cubicBezTo>
                    <a:pt x="224684" y="2281"/>
                    <a:pt x="217343" y="1"/>
                    <a:pt x="206126"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7" name="Google Shape;8577;p37"/>
            <p:cNvSpPr/>
            <p:nvPr/>
          </p:nvSpPr>
          <p:spPr>
            <a:xfrm>
              <a:off x="409150" y="246450"/>
              <a:ext cx="6662925" cy="3591325"/>
            </a:xfrm>
            <a:custGeom>
              <a:rect b="b" l="l" r="r" t="t"/>
              <a:pathLst>
                <a:path extrusionOk="0" h="143653" w="266517">
                  <a:moveTo>
                    <a:pt x="219876" y="6332"/>
                  </a:moveTo>
                  <a:cubicBezTo>
                    <a:pt x="231577" y="6332"/>
                    <a:pt x="239230" y="8781"/>
                    <a:pt x="241286" y="13914"/>
                  </a:cubicBezTo>
                  <a:cubicBezTo>
                    <a:pt x="244456" y="21842"/>
                    <a:pt x="233506" y="34385"/>
                    <a:pt x="213160" y="48178"/>
                  </a:cubicBezTo>
                  <a:cubicBezTo>
                    <a:pt x="194971" y="60505"/>
                    <a:pt x="169283" y="73830"/>
                    <a:pt x="139496" y="85744"/>
                  </a:cubicBezTo>
                  <a:cubicBezTo>
                    <a:pt x="110352" y="97403"/>
                    <a:pt x="82757" y="105531"/>
                    <a:pt x="60937" y="109213"/>
                  </a:cubicBezTo>
                  <a:cubicBezTo>
                    <a:pt x="52248" y="110687"/>
                    <a:pt x="44472" y="111449"/>
                    <a:pt x="37883" y="111449"/>
                  </a:cubicBezTo>
                  <a:cubicBezTo>
                    <a:pt x="33254" y="111449"/>
                    <a:pt x="29210" y="111073"/>
                    <a:pt x="25848" y="110304"/>
                  </a:cubicBezTo>
                  <a:cubicBezTo>
                    <a:pt x="25820" y="110306"/>
                    <a:pt x="25796" y="110308"/>
                    <a:pt x="25774" y="110308"/>
                  </a:cubicBezTo>
                  <a:cubicBezTo>
                    <a:pt x="25677" y="110308"/>
                    <a:pt x="25630" y="110284"/>
                    <a:pt x="25575" y="110242"/>
                  </a:cubicBezTo>
                  <a:cubicBezTo>
                    <a:pt x="25546" y="110205"/>
                    <a:pt x="25489" y="110182"/>
                    <a:pt x="25437" y="110174"/>
                  </a:cubicBezTo>
                  <a:cubicBezTo>
                    <a:pt x="20513" y="108935"/>
                    <a:pt x="17418" y="106848"/>
                    <a:pt x="16252" y="103938"/>
                  </a:cubicBezTo>
                  <a:cubicBezTo>
                    <a:pt x="13183" y="96262"/>
                    <a:pt x="23301" y="84314"/>
                    <a:pt x="42322" y="71083"/>
                  </a:cubicBezTo>
                  <a:cubicBezTo>
                    <a:pt x="60587" y="58356"/>
                    <a:pt x="87106" y="44477"/>
                    <a:pt x="118038" y="32106"/>
                  </a:cubicBezTo>
                  <a:cubicBezTo>
                    <a:pt x="149225" y="19626"/>
                    <a:pt x="178208" y="11363"/>
                    <a:pt x="200285" y="8016"/>
                  </a:cubicBezTo>
                  <a:cubicBezTo>
                    <a:pt x="207642" y="6902"/>
                    <a:pt x="214230" y="6332"/>
                    <a:pt x="219876" y="6332"/>
                  </a:cubicBezTo>
                  <a:close/>
                  <a:moveTo>
                    <a:pt x="225031" y="0"/>
                  </a:moveTo>
                  <a:cubicBezTo>
                    <a:pt x="218757" y="0"/>
                    <a:pt x="211691" y="522"/>
                    <a:pt x="203985" y="1548"/>
                  </a:cubicBezTo>
                  <a:cubicBezTo>
                    <a:pt x="179391" y="4835"/>
                    <a:pt x="148303" y="13260"/>
                    <a:pt x="115715" y="26299"/>
                  </a:cubicBezTo>
                  <a:cubicBezTo>
                    <a:pt x="83370" y="39239"/>
                    <a:pt x="55226" y="54442"/>
                    <a:pt x="35179" y="68939"/>
                  </a:cubicBezTo>
                  <a:cubicBezTo>
                    <a:pt x="12307" y="85476"/>
                    <a:pt x="1" y="101054"/>
                    <a:pt x="4088" y="111266"/>
                  </a:cubicBezTo>
                  <a:lnTo>
                    <a:pt x="13835" y="135629"/>
                  </a:lnTo>
                  <a:cubicBezTo>
                    <a:pt x="15454" y="139672"/>
                    <a:pt x="20409" y="142229"/>
                    <a:pt x="28563" y="143208"/>
                  </a:cubicBezTo>
                  <a:cubicBezTo>
                    <a:pt x="28607" y="143206"/>
                    <a:pt x="28735" y="143169"/>
                    <a:pt x="28813" y="143141"/>
                  </a:cubicBezTo>
                  <a:lnTo>
                    <a:pt x="28880" y="143115"/>
                  </a:lnTo>
                  <a:cubicBezTo>
                    <a:pt x="28896" y="143113"/>
                    <a:pt x="28912" y="143111"/>
                    <a:pt x="28928" y="143111"/>
                  </a:cubicBezTo>
                  <a:cubicBezTo>
                    <a:pt x="29020" y="143111"/>
                    <a:pt x="29107" y="143150"/>
                    <a:pt x="29171" y="143216"/>
                  </a:cubicBezTo>
                  <a:cubicBezTo>
                    <a:pt x="29231" y="143253"/>
                    <a:pt x="29293" y="143292"/>
                    <a:pt x="29371" y="143292"/>
                  </a:cubicBezTo>
                  <a:cubicBezTo>
                    <a:pt x="31675" y="143533"/>
                    <a:pt x="34188" y="143652"/>
                    <a:pt x="36894" y="143652"/>
                  </a:cubicBezTo>
                  <a:cubicBezTo>
                    <a:pt x="46682" y="143652"/>
                    <a:pt x="58981" y="142096"/>
                    <a:pt x="72934" y="139181"/>
                  </a:cubicBezTo>
                  <a:cubicBezTo>
                    <a:pt x="95848" y="134397"/>
                    <a:pt x="123199" y="125965"/>
                    <a:pt x="151125" y="114792"/>
                  </a:cubicBezTo>
                  <a:cubicBezTo>
                    <a:pt x="179328" y="103509"/>
                    <a:pt x="205191" y="90610"/>
                    <a:pt x="225152" y="78146"/>
                  </a:cubicBezTo>
                  <a:cubicBezTo>
                    <a:pt x="240327" y="68698"/>
                    <a:pt x="252114" y="59494"/>
                    <a:pt x="258947" y="51446"/>
                  </a:cubicBezTo>
                  <a:cubicBezTo>
                    <a:pt x="258994" y="51397"/>
                    <a:pt x="259020" y="51332"/>
                    <a:pt x="259031" y="51259"/>
                  </a:cubicBezTo>
                  <a:cubicBezTo>
                    <a:pt x="259044" y="51176"/>
                    <a:pt x="259072" y="51057"/>
                    <a:pt x="259290" y="50937"/>
                  </a:cubicBezTo>
                  <a:cubicBezTo>
                    <a:pt x="259296" y="50940"/>
                    <a:pt x="259302" y="50941"/>
                    <a:pt x="259308" y="50941"/>
                  </a:cubicBezTo>
                  <a:cubicBezTo>
                    <a:pt x="259317" y="50941"/>
                    <a:pt x="259326" y="50938"/>
                    <a:pt x="259335" y="50935"/>
                  </a:cubicBezTo>
                  <a:cubicBezTo>
                    <a:pt x="259389" y="50911"/>
                    <a:pt x="259439" y="50877"/>
                    <a:pt x="259478" y="50831"/>
                  </a:cubicBezTo>
                  <a:cubicBezTo>
                    <a:pt x="264690" y="44503"/>
                    <a:pt x="266517" y="39234"/>
                    <a:pt x="264898" y="35188"/>
                  </a:cubicBezTo>
                  <a:lnTo>
                    <a:pt x="255151" y="10825"/>
                  </a:lnTo>
                  <a:cubicBezTo>
                    <a:pt x="252222" y="3505"/>
                    <a:pt x="241289" y="0"/>
                    <a:pt x="225031" y="0"/>
                  </a:cubicBezTo>
                  <a:close/>
                </a:path>
              </a:pathLst>
            </a:custGeom>
            <a:solidFill>
              <a:srgbClr val="F4942E"/>
            </a:solidFill>
            <a:ln cap="flat" cmpd="sng" w="16250">
              <a:solidFill>
                <a:srgbClr val="F4942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8" name="Google Shape;8578;p37"/>
            <p:cNvSpPr/>
            <p:nvPr/>
          </p:nvSpPr>
          <p:spPr>
            <a:xfrm>
              <a:off x="1146600" y="1551200"/>
              <a:ext cx="6121400" cy="3666675"/>
            </a:xfrm>
            <a:custGeom>
              <a:rect b="b" l="l" r="r" t="t"/>
              <a:pathLst>
                <a:path extrusionOk="0" h="146667" w="244856">
                  <a:moveTo>
                    <a:pt x="60118" y="117099"/>
                  </a:moveTo>
                  <a:lnTo>
                    <a:pt x="60118" y="117099"/>
                  </a:lnTo>
                  <a:cubicBezTo>
                    <a:pt x="60791" y="117388"/>
                    <a:pt x="61467" y="117645"/>
                    <a:pt x="62158" y="117860"/>
                  </a:cubicBezTo>
                  <a:lnTo>
                    <a:pt x="62158" y="117860"/>
                  </a:lnTo>
                  <a:cubicBezTo>
                    <a:pt x="61467" y="117645"/>
                    <a:pt x="60791" y="117388"/>
                    <a:pt x="60126" y="117110"/>
                  </a:cubicBezTo>
                  <a:lnTo>
                    <a:pt x="60118" y="117099"/>
                  </a:lnTo>
                  <a:close/>
                  <a:moveTo>
                    <a:pt x="229779" y="0"/>
                  </a:moveTo>
                  <a:cubicBezTo>
                    <a:pt x="229740" y="0"/>
                    <a:pt x="229702" y="9"/>
                    <a:pt x="229665" y="26"/>
                  </a:cubicBezTo>
                  <a:cubicBezTo>
                    <a:pt x="229611" y="46"/>
                    <a:pt x="229561" y="83"/>
                    <a:pt x="229522" y="130"/>
                  </a:cubicBezTo>
                  <a:cubicBezTo>
                    <a:pt x="223572" y="7015"/>
                    <a:pt x="214313" y="14606"/>
                    <a:pt x="202537" y="22445"/>
                  </a:cubicBezTo>
                  <a:cubicBezTo>
                    <a:pt x="181976" y="36123"/>
                    <a:pt x="153704" y="50545"/>
                    <a:pt x="121892" y="63272"/>
                  </a:cubicBezTo>
                  <a:cubicBezTo>
                    <a:pt x="90372" y="75880"/>
                    <a:pt x="60230" y="84886"/>
                    <a:pt x="36015" y="89199"/>
                  </a:cubicBezTo>
                  <a:cubicBezTo>
                    <a:pt x="25330" y="91113"/>
                    <a:pt x="15804" y="92115"/>
                    <a:pt x="7817" y="92115"/>
                  </a:cubicBezTo>
                  <a:cubicBezTo>
                    <a:pt x="5174" y="92115"/>
                    <a:pt x="2699" y="92005"/>
                    <a:pt x="406" y="91782"/>
                  </a:cubicBezTo>
                  <a:cubicBezTo>
                    <a:pt x="390" y="91779"/>
                    <a:pt x="374" y="91778"/>
                    <a:pt x="358" y="91778"/>
                  </a:cubicBezTo>
                  <a:cubicBezTo>
                    <a:pt x="320" y="91778"/>
                    <a:pt x="282" y="91787"/>
                    <a:pt x="245" y="91803"/>
                  </a:cubicBezTo>
                  <a:cubicBezTo>
                    <a:pt x="188" y="91824"/>
                    <a:pt x="141" y="91860"/>
                    <a:pt x="102" y="91907"/>
                  </a:cubicBezTo>
                  <a:cubicBezTo>
                    <a:pt x="27" y="91998"/>
                    <a:pt x="1" y="92118"/>
                    <a:pt x="29" y="92227"/>
                  </a:cubicBezTo>
                  <a:cubicBezTo>
                    <a:pt x="1253" y="97187"/>
                    <a:pt x="8682" y="122681"/>
                    <a:pt x="34500" y="136821"/>
                  </a:cubicBezTo>
                  <a:cubicBezTo>
                    <a:pt x="44554" y="142322"/>
                    <a:pt x="56255" y="145555"/>
                    <a:pt x="69372" y="146410"/>
                  </a:cubicBezTo>
                  <a:cubicBezTo>
                    <a:pt x="69390" y="146407"/>
                    <a:pt x="69412" y="146405"/>
                    <a:pt x="69439" y="146405"/>
                  </a:cubicBezTo>
                  <a:cubicBezTo>
                    <a:pt x="69499" y="146405"/>
                    <a:pt x="69584" y="146416"/>
                    <a:pt x="69717" y="146456"/>
                  </a:cubicBezTo>
                  <a:cubicBezTo>
                    <a:pt x="71981" y="146597"/>
                    <a:pt x="74291" y="146667"/>
                    <a:pt x="76644" y="146667"/>
                  </a:cubicBezTo>
                  <a:cubicBezTo>
                    <a:pt x="86420" y="146667"/>
                    <a:pt x="96960" y="145457"/>
                    <a:pt x="108211" y="143032"/>
                  </a:cubicBezTo>
                  <a:cubicBezTo>
                    <a:pt x="120831" y="140319"/>
                    <a:pt x="134372" y="136081"/>
                    <a:pt x="148726" y="130336"/>
                  </a:cubicBezTo>
                  <a:cubicBezTo>
                    <a:pt x="163638" y="124370"/>
                    <a:pt x="176763" y="117853"/>
                    <a:pt x="188103" y="110774"/>
                  </a:cubicBezTo>
                  <a:lnTo>
                    <a:pt x="188116" y="110767"/>
                  </a:lnTo>
                  <a:cubicBezTo>
                    <a:pt x="199747" y="103527"/>
                    <a:pt x="209413" y="95742"/>
                    <a:pt x="217117" y="87409"/>
                  </a:cubicBezTo>
                  <a:cubicBezTo>
                    <a:pt x="217151" y="87336"/>
                    <a:pt x="217219" y="87277"/>
                    <a:pt x="217364" y="87173"/>
                  </a:cubicBezTo>
                  <a:cubicBezTo>
                    <a:pt x="226194" y="77571"/>
                    <a:pt x="232432" y="67162"/>
                    <a:pt x="235925" y="56222"/>
                  </a:cubicBezTo>
                  <a:cubicBezTo>
                    <a:pt x="244856" y="28172"/>
                    <a:pt x="232651" y="4620"/>
                    <a:pt x="230117" y="184"/>
                  </a:cubicBezTo>
                  <a:cubicBezTo>
                    <a:pt x="230047" y="85"/>
                    <a:pt x="229943" y="20"/>
                    <a:pt x="229826" y="5"/>
                  </a:cubicBezTo>
                  <a:cubicBezTo>
                    <a:pt x="229810" y="2"/>
                    <a:pt x="229794" y="0"/>
                    <a:pt x="229779" y="0"/>
                  </a:cubicBezTo>
                  <a:close/>
                </a:path>
              </a:pathLst>
            </a:custGeom>
            <a:solidFill>
              <a:srgbClr val="232E43"/>
            </a:solidFill>
            <a:ln cap="flat" cmpd="sng" w="16250">
              <a:solidFill>
                <a:srgbClr val="232E43"/>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9" name="Google Shape;8579;p37"/>
            <p:cNvSpPr/>
            <p:nvPr/>
          </p:nvSpPr>
          <p:spPr>
            <a:xfrm>
              <a:off x="2900950" y="3764850"/>
              <a:ext cx="3766475" cy="1699500"/>
            </a:xfrm>
            <a:custGeom>
              <a:rect b="b" l="l" r="r" t="t"/>
              <a:pathLst>
                <a:path extrusionOk="0" h="67980" w="150659">
                  <a:moveTo>
                    <a:pt x="147055" y="1"/>
                  </a:moveTo>
                  <a:cubicBezTo>
                    <a:pt x="147007" y="1"/>
                    <a:pt x="146960" y="12"/>
                    <a:pt x="146915" y="30"/>
                  </a:cubicBezTo>
                  <a:cubicBezTo>
                    <a:pt x="146868" y="53"/>
                    <a:pt x="146826" y="79"/>
                    <a:pt x="146790" y="113"/>
                  </a:cubicBezTo>
                  <a:cubicBezTo>
                    <a:pt x="138527" y="8883"/>
                    <a:pt x="128011" y="17084"/>
                    <a:pt x="115351" y="24658"/>
                  </a:cubicBezTo>
                  <a:cubicBezTo>
                    <a:pt x="104653" y="31066"/>
                    <a:pt x="92477" y="37001"/>
                    <a:pt x="78817" y="42463"/>
                  </a:cubicBezTo>
                  <a:cubicBezTo>
                    <a:pt x="65383" y="47836"/>
                    <a:pt x="52700" y="51890"/>
                    <a:pt x="40768" y="54618"/>
                  </a:cubicBezTo>
                  <a:cubicBezTo>
                    <a:pt x="28514" y="57423"/>
                    <a:pt x="17065" y="58835"/>
                    <a:pt x="6508" y="58835"/>
                  </a:cubicBezTo>
                  <a:cubicBezTo>
                    <a:pt x="4438" y="58835"/>
                    <a:pt x="2403" y="58780"/>
                    <a:pt x="403" y="58672"/>
                  </a:cubicBezTo>
                  <a:cubicBezTo>
                    <a:pt x="341" y="58682"/>
                    <a:pt x="297" y="58682"/>
                    <a:pt x="245" y="58703"/>
                  </a:cubicBezTo>
                  <a:cubicBezTo>
                    <a:pt x="182" y="58726"/>
                    <a:pt x="128" y="58773"/>
                    <a:pt x="91" y="58828"/>
                  </a:cubicBezTo>
                  <a:cubicBezTo>
                    <a:pt x="24" y="58932"/>
                    <a:pt x="1" y="59064"/>
                    <a:pt x="42" y="59171"/>
                  </a:cubicBezTo>
                  <a:lnTo>
                    <a:pt x="3275" y="67249"/>
                  </a:lnTo>
                  <a:cubicBezTo>
                    <a:pt x="3319" y="67366"/>
                    <a:pt x="3423" y="67447"/>
                    <a:pt x="3547" y="67468"/>
                  </a:cubicBezTo>
                  <a:cubicBezTo>
                    <a:pt x="4384" y="67603"/>
                    <a:pt x="7203" y="67980"/>
                    <a:pt x="11966" y="67980"/>
                  </a:cubicBezTo>
                  <a:cubicBezTo>
                    <a:pt x="18813" y="67980"/>
                    <a:pt x="29676" y="67201"/>
                    <a:pt x="44439" y="63806"/>
                  </a:cubicBezTo>
                  <a:cubicBezTo>
                    <a:pt x="55103" y="61353"/>
                    <a:pt x="67810" y="57542"/>
                    <a:pt x="82496" y="51666"/>
                  </a:cubicBezTo>
                  <a:cubicBezTo>
                    <a:pt x="97502" y="45664"/>
                    <a:pt x="109515" y="39539"/>
                    <a:pt x="119031" y="33859"/>
                  </a:cubicBezTo>
                  <a:cubicBezTo>
                    <a:pt x="140704" y="20914"/>
                    <a:pt x="149321" y="10281"/>
                    <a:pt x="150565" y="8667"/>
                  </a:cubicBezTo>
                  <a:cubicBezTo>
                    <a:pt x="150643" y="8563"/>
                    <a:pt x="150659" y="8428"/>
                    <a:pt x="150607" y="8311"/>
                  </a:cubicBezTo>
                  <a:lnTo>
                    <a:pt x="147375" y="233"/>
                  </a:lnTo>
                  <a:cubicBezTo>
                    <a:pt x="147328" y="121"/>
                    <a:pt x="147232" y="38"/>
                    <a:pt x="147122" y="9"/>
                  </a:cubicBezTo>
                  <a:cubicBezTo>
                    <a:pt x="147100" y="3"/>
                    <a:pt x="147077" y="1"/>
                    <a:pt x="147055" y="1"/>
                  </a:cubicBezTo>
                  <a:close/>
                </a:path>
              </a:pathLst>
            </a:custGeom>
            <a:solidFill>
              <a:srgbClr val="111B2E"/>
            </a:solidFill>
            <a:ln cap="flat" cmpd="sng" w="16250">
              <a:solidFill>
                <a:srgbClr val="111B2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0" name="Google Shape;8580;p37"/>
            <p:cNvSpPr/>
            <p:nvPr/>
          </p:nvSpPr>
          <p:spPr>
            <a:xfrm>
              <a:off x="1073575" y="2463750"/>
              <a:ext cx="604900" cy="552825"/>
            </a:xfrm>
            <a:custGeom>
              <a:rect b="b" l="l" r="r" t="t"/>
              <a:pathLst>
                <a:path extrusionOk="0" h="22113" w="24196">
                  <a:moveTo>
                    <a:pt x="23008" y="1"/>
                  </a:moveTo>
                  <a:cubicBezTo>
                    <a:pt x="12310" y="7443"/>
                    <a:pt x="4351" y="14531"/>
                    <a:pt x="92" y="20645"/>
                  </a:cubicBezTo>
                  <a:cubicBezTo>
                    <a:pt x="24" y="20749"/>
                    <a:pt x="1" y="20885"/>
                    <a:pt x="43" y="20991"/>
                  </a:cubicBezTo>
                  <a:cubicBezTo>
                    <a:pt x="84" y="21098"/>
                    <a:pt x="196" y="21178"/>
                    <a:pt x="315" y="21209"/>
                  </a:cubicBezTo>
                  <a:cubicBezTo>
                    <a:pt x="3271" y="21818"/>
                    <a:pt x="6781" y="22113"/>
                    <a:pt x="10772" y="22113"/>
                  </a:cubicBezTo>
                  <a:cubicBezTo>
                    <a:pt x="14786" y="22113"/>
                    <a:pt x="19285" y="21815"/>
                    <a:pt x="24195" y="21241"/>
                  </a:cubicBezTo>
                  <a:cubicBezTo>
                    <a:pt x="6461" y="17943"/>
                    <a:pt x="22166" y="915"/>
                    <a:pt x="23008" y="1"/>
                  </a:cubicBezTo>
                  <a:close/>
                </a:path>
              </a:pathLst>
            </a:custGeom>
            <a:solidFill>
              <a:srgbClr val="200A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1" name="Google Shape;8581;p37"/>
            <p:cNvSpPr/>
            <p:nvPr/>
          </p:nvSpPr>
          <p:spPr>
            <a:xfrm>
              <a:off x="2900875" y="5130350"/>
              <a:ext cx="1111000" cy="334000"/>
            </a:xfrm>
            <a:custGeom>
              <a:rect b="b" l="l" r="r" t="t"/>
              <a:pathLst>
                <a:path extrusionOk="0" h="13360" w="44440">
                  <a:moveTo>
                    <a:pt x="40768" y="1"/>
                  </a:moveTo>
                  <a:cubicBezTo>
                    <a:pt x="28515" y="2803"/>
                    <a:pt x="17066" y="4215"/>
                    <a:pt x="6509" y="4215"/>
                  </a:cubicBezTo>
                  <a:cubicBezTo>
                    <a:pt x="4439" y="4215"/>
                    <a:pt x="2404" y="4160"/>
                    <a:pt x="404" y="4052"/>
                  </a:cubicBezTo>
                  <a:cubicBezTo>
                    <a:pt x="341" y="4062"/>
                    <a:pt x="297" y="4062"/>
                    <a:pt x="245" y="4083"/>
                  </a:cubicBezTo>
                  <a:cubicBezTo>
                    <a:pt x="183" y="4106"/>
                    <a:pt x="128" y="4153"/>
                    <a:pt x="92" y="4208"/>
                  </a:cubicBezTo>
                  <a:cubicBezTo>
                    <a:pt x="24" y="4312"/>
                    <a:pt x="1" y="4444"/>
                    <a:pt x="42" y="4551"/>
                  </a:cubicBezTo>
                  <a:lnTo>
                    <a:pt x="3275" y="12629"/>
                  </a:lnTo>
                  <a:cubicBezTo>
                    <a:pt x="3319" y="12746"/>
                    <a:pt x="3423" y="12827"/>
                    <a:pt x="3548" y="12848"/>
                  </a:cubicBezTo>
                  <a:cubicBezTo>
                    <a:pt x="4385" y="12983"/>
                    <a:pt x="7204" y="13360"/>
                    <a:pt x="11966" y="13360"/>
                  </a:cubicBezTo>
                  <a:cubicBezTo>
                    <a:pt x="18813" y="13360"/>
                    <a:pt x="29677" y="12581"/>
                    <a:pt x="44440" y="9186"/>
                  </a:cubicBezTo>
                  <a:lnTo>
                    <a:pt x="40768" y="1"/>
                  </a:lnTo>
                  <a:close/>
                </a:path>
              </a:pathLst>
            </a:custGeom>
            <a:solidFill>
              <a:srgbClr val="0B111E"/>
            </a:solidFill>
            <a:ln cap="flat" cmpd="sng" w="16250">
              <a:solidFill>
                <a:srgbClr val="0B111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2" name="Google Shape;8582;p37"/>
            <p:cNvSpPr/>
            <p:nvPr/>
          </p:nvSpPr>
          <p:spPr>
            <a:xfrm>
              <a:off x="5784650" y="3764875"/>
              <a:ext cx="882775" cy="846475"/>
            </a:xfrm>
            <a:custGeom>
              <a:rect b="b" l="l" r="r" t="t"/>
              <a:pathLst>
                <a:path extrusionOk="0" h="33859" w="35311">
                  <a:moveTo>
                    <a:pt x="31696" y="1"/>
                  </a:moveTo>
                  <a:cubicBezTo>
                    <a:pt x="31649" y="1"/>
                    <a:pt x="31604" y="13"/>
                    <a:pt x="31564" y="34"/>
                  </a:cubicBezTo>
                  <a:cubicBezTo>
                    <a:pt x="31517" y="55"/>
                    <a:pt x="31476" y="81"/>
                    <a:pt x="31439" y="115"/>
                  </a:cubicBezTo>
                  <a:cubicBezTo>
                    <a:pt x="23176" y="8884"/>
                    <a:pt x="12660" y="17085"/>
                    <a:pt x="1" y="24660"/>
                  </a:cubicBezTo>
                  <a:lnTo>
                    <a:pt x="3683" y="33858"/>
                  </a:lnTo>
                  <a:cubicBezTo>
                    <a:pt x="25356" y="20913"/>
                    <a:pt x="33973" y="10280"/>
                    <a:pt x="35217" y="8666"/>
                  </a:cubicBezTo>
                  <a:cubicBezTo>
                    <a:pt x="35295" y="8562"/>
                    <a:pt x="35311" y="8427"/>
                    <a:pt x="35259" y="8310"/>
                  </a:cubicBezTo>
                  <a:lnTo>
                    <a:pt x="32027" y="232"/>
                  </a:lnTo>
                  <a:cubicBezTo>
                    <a:pt x="31982" y="120"/>
                    <a:pt x="31884" y="39"/>
                    <a:pt x="31767" y="11"/>
                  </a:cubicBezTo>
                  <a:cubicBezTo>
                    <a:pt x="31743" y="4"/>
                    <a:pt x="31720" y="1"/>
                    <a:pt x="31696"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3" name="Google Shape;8583;p37"/>
            <p:cNvSpPr/>
            <p:nvPr/>
          </p:nvSpPr>
          <p:spPr>
            <a:xfrm>
              <a:off x="309325" y="29525"/>
              <a:ext cx="6730600" cy="3610850"/>
            </a:xfrm>
            <a:custGeom>
              <a:rect b="b" l="l" r="r" t="t"/>
              <a:pathLst>
                <a:path extrusionOk="0" fill="none" h="144434" w="269224">
                  <a:moveTo>
                    <a:pt x="17496" y="144433"/>
                  </a:moveTo>
                  <a:lnTo>
                    <a:pt x="7751" y="120080"/>
                  </a:lnTo>
                  <a:cubicBezTo>
                    <a:pt x="0" y="100704"/>
                    <a:pt x="50067" y="62454"/>
                    <a:pt x="119581" y="34643"/>
                  </a:cubicBezTo>
                  <a:cubicBezTo>
                    <a:pt x="189095" y="6834"/>
                    <a:pt x="251733" y="0"/>
                    <a:pt x="259482" y="19374"/>
                  </a:cubicBezTo>
                  <a:lnTo>
                    <a:pt x="269224" y="43730"/>
                  </a:ln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4" name="Google Shape;8584;p37"/>
            <p:cNvSpPr/>
            <p:nvPr/>
          </p:nvSpPr>
          <p:spPr>
            <a:xfrm>
              <a:off x="1054100" y="755725"/>
              <a:ext cx="5315875" cy="2239900"/>
            </a:xfrm>
            <a:custGeom>
              <a:rect b="b" l="l" r="r" t="t"/>
              <a:pathLst>
                <a:path extrusionOk="0" fill="none" h="89596" w="212635">
                  <a:moveTo>
                    <a:pt x="0" y="89595"/>
                  </a:moveTo>
                  <a:cubicBezTo>
                    <a:pt x="10722" y="73134"/>
                    <a:pt x="49685" y="48776"/>
                    <a:pt x="99152" y="28989"/>
                  </a:cubicBezTo>
                  <a:cubicBezTo>
                    <a:pt x="148523" y="9238"/>
                    <a:pt x="193455" y="1"/>
                    <a:pt x="212635" y="4462"/>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5" name="Google Shape;8585;p37"/>
            <p:cNvSpPr/>
            <p:nvPr/>
          </p:nvSpPr>
          <p:spPr>
            <a:xfrm>
              <a:off x="753525" y="371875"/>
              <a:ext cx="5749700" cy="2695400"/>
            </a:xfrm>
            <a:custGeom>
              <a:rect b="b" l="l" r="r" t="t"/>
              <a:pathLst>
                <a:path extrusionOk="0" fill="none" h="107816" w="229988">
                  <a:moveTo>
                    <a:pt x="227178" y="9035"/>
                  </a:moveTo>
                  <a:cubicBezTo>
                    <a:pt x="229987" y="16061"/>
                    <a:pt x="220864" y="27526"/>
                    <a:pt x="201812" y="40908"/>
                  </a:cubicBezTo>
                  <a:cubicBezTo>
                    <a:pt x="182760" y="54290"/>
                    <a:pt x="155341" y="68496"/>
                    <a:pt x="125589" y="80397"/>
                  </a:cubicBezTo>
                  <a:cubicBezTo>
                    <a:pt x="95837" y="92297"/>
                    <a:pt x="66186" y="100922"/>
                    <a:pt x="43161" y="104367"/>
                  </a:cubicBezTo>
                  <a:cubicBezTo>
                    <a:pt x="20136" y="107815"/>
                    <a:pt x="5621" y="105807"/>
                    <a:pt x="2812" y="98781"/>
                  </a:cubicBezTo>
                  <a:cubicBezTo>
                    <a:pt x="0" y="91757"/>
                    <a:pt x="9126" y="80293"/>
                    <a:pt x="28178" y="66908"/>
                  </a:cubicBezTo>
                  <a:cubicBezTo>
                    <a:pt x="47227" y="53526"/>
                    <a:pt x="74646" y="39323"/>
                    <a:pt x="104399" y="27419"/>
                  </a:cubicBezTo>
                  <a:cubicBezTo>
                    <a:pt x="134151" y="15518"/>
                    <a:pt x="163802" y="6897"/>
                    <a:pt x="186827" y="3448"/>
                  </a:cubicBezTo>
                  <a:cubicBezTo>
                    <a:pt x="209854" y="0"/>
                    <a:pt x="224367" y="2009"/>
                    <a:pt x="227178" y="9035"/>
                  </a:cubicBezTo>
                  <a:close/>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6" name="Google Shape;8586;p37"/>
            <p:cNvSpPr/>
            <p:nvPr/>
          </p:nvSpPr>
          <p:spPr>
            <a:xfrm>
              <a:off x="746700" y="1122750"/>
              <a:ext cx="6457525" cy="2927975"/>
            </a:xfrm>
            <a:custGeom>
              <a:rect b="b" l="l" r="r" t="t"/>
              <a:pathLst>
                <a:path extrusionOk="0" fill="none" h="117119" w="258301">
                  <a:moveTo>
                    <a:pt x="251731" y="1"/>
                  </a:moveTo>
                  <a:cubicBezTo>
                    <a:pt x="258300" y="16413"/>
                    <a:pt x="207269" y="52261"/>
                    <a:pt x="137752" y="80072"/>
                  </a:cubicBezTo>
                  <a:cubicBezTo>
                    <a:pt x="68239" y="107881"/>
                    <a:pt x="6564" y="117118"/>
                    <a:pt x="1" y="100707"/>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7" name="Google Shape;8587;p37"/>
            <p:cNvSpPr/>
            <p:nvPr/>
          </p:nvSpPr>
          <p:spPr>
            <a:xfrm>
              <a:off x="1132625" y="3833200"/>
              <a:ext cx="3735450" cy="2304275"/>
            </a:xfrm>
            <a:custGeom>
              <a:rect b="b" l="l" r="r" t="t"/>
              <a:pathLst>
                <a:path extrusionOk="0" fill="none" h="92171" w="149418">
                  <a:moveTo>
                    <a:pt x="1" y="1"/>
                  </a:moveTo>
                  <a:cubicBezTo>
                    <a:pt x="1" y="1"/>
                    <a:pt x="17504" y="92171"/>
                    <a:pt x="149417" y="39399"/>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8" name="Google Shape;8588;p37"/>
            <p:cNvSpPr/>
            <p:nvPr/>
          </p:nvSpPr>
          <p:spPr>
            <a:xfrm>
              <a:off x="2882750" y="5064950"/>
              <a:ext cx="2084000" cy="529775"/>
            </a:xfrm>
            <a:custGeom>
              <a:rect b="b" l="l" r="r" t="t"/>
              <a:pathLst>
                <a:path extrusionOk="0" fill="none" h="21191" w="83360">
                  <a:moveTo>
                    <a:pt x="1" y="6211"/>
                  </a:moveTo>
                  <a:lnTo>
                    <a:pt x="3818" y="15752"/>
                  </a:lnTo>
                  <a:cubicBezTo>
                    <a:pt x="3818" y="15752"/>
                    <a:pt x="30385" y="21191"/>
                    <a:pt x="83359" y="0"/>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9" name="Google Shape;8589;p37"/>
            <p:cNvSpPr/>
            <p:nvPr/>
          </p:nvSpPr>
          <p:spPr>
            <a:xfrm>
              <a:off x="4868050" y="1528575"/>
              <a:ext cx="3297975" cy="3289600"/>
            </a:xfrm>
            <a:custGeom>
              <a:rect b="b" l="l" r="r" t="t"/>
              <a:pathLst>
                <a:path extrusionOk="0" fill="none" h="131584" w="131919">
                  <a:moveTo>
                    <a:pt x="81020" y="0"/>
                  </a:moveTo>
                  <a:cubicBezTo>
                    <a:pt x="81020" y="0"/>
                    <a:pt x="131919" y="78812"/>
                    <a:pt x="0" y="131584"/>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0" name="Google Shape;8590;p37"/>
            <p:cNvSpPr/>
            <p:nvPr/>
          </p:nvSpPr>
          <p:spPr>
            <a:xfrm>
              <a:off x="4966725" y="3739925"/>
              <a:ext cx="1711500" cy="1324900"/>
            </a:xfrm>
            <a:custGeom>
              <a:rect b="b" l="l" r="r" t="t"/>
              <a:pathLst>
                <a:path extrusionOk="0" fill="none" h="52996" w="68460">
                  <a:moveTo>
                    <a:pt x="64645" y="0"/>
                  </a:moveTo>
                  <a:lnTo>
                    <a:pt x="68459" y="9545"/>
                  </a:lnTo>
                  <a:cubicBezTo>
                    <a:pt x="68459" y="9545"/>
                    <a:pt x="52973" y="31806"/>
                    <a:pt x="0" y="52996"/>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1" name="Google Shape;8591;p37"/>
            <p:cNvSpPr/>
            <p:nvPr/>
          </p:nvSpPr>
          <p:spPr>
            <a:xfrm>
              <a:off x="1452700" y="4294625"/>
              <a:ext cx="1658350" cy="804450"/>
            </a:xfrm>
            <a:custGeom>
              <a:rect b="b" l="l" r="r" t="t"/>
              <a:pathLst>
                <a:path extrusionOk="0" fill="none" h="32178" w="66334">
                  <a:moveTo>
                    <a:pt x="1" y="1"/>
                  </a:moveTo>
                  <a:cubicBezTo>
                    <a:pt x="7250" y="10545"/>
                    <a:pt x="17358" y="19102"/>
                    <a:pt x="28950" y="24515"/>
                  </a:cubicBezTo>
                  <a:cubicBezTo>
                    <a:pt x="40547" y="29925"/>
                    <a:pt x="53599" y="32177"/>
                    <a:pt x="66334" y="30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2" name="Google Shape;8592;p37"/>
            <p:cNvSpPr/>
            <p:nvPr/>
          </p:nvSpPr>
          <p:spPr>
            <a:xfrm>
              <a:off x="1811875" y="4451900"/>
              <a:ext cx="914950" cy="477100"/>
            </a:xfrm>
            <a:custGeom>
              <a:rect b="b" l="l" r="r" t="t"/>
              <a:pathLst>
                <a:path extrusionOk="0" fill="none" h="19084" w="36598">
                  <a:moveTo>
                    <a:pt x="0" y="1"/>
                  </a:moveTo>
                  <a:cubicBezTo>
                    <a:pt x="9934" y="9820"/>
                    <a:pt x="22859" y="16561"/>
                    <a:pt x="36597" y="190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3" name="Google Shape;8593;p37"/>
            <p:cNvSpPr/>
            <p:nvPr/>
          </p:nvSpPr>
          <p:spPr>
            <a:xfrm>
              <a:off x="2455650" y="4521400"/>
              <a:ext cx="126550" cy="64800"/>
            </a:xfrm>
            <a:custGeom>
              <a:rect b="b" l="l" r="r" t="t"/>
              <a:pathLst>
                <a:path extrusionOk="0" fill="none" h="2592" w="5062">
                  <a:moveTo>
                    <a:pt x="0" y="1"/>
                  </a:moveTo>
                  <a:cubicBezTo>
                    <a:pt x="1590" y="1035"/>
                    <a:pt x="3290" y="1903"/>
                    <a:pt x="5062" y="25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4" name="Google Shape;8594;p37"/>
            <p:cNvSpPr/>
            <p:nvPr/>
          </p:nvSpPr>
          <p:spPr>
            <a:xfrm>
              <a:off x="2649625" y="4478800"/>
              <a:ext cx="124600" cy="35825"/>
            </a:xfrm>
            <a:custGeom>
              <a:rect b="b" l="l" r="r" t="t"/>
              <a:pathLst>
                <a:path extrusionOk="0" fill="none" h="1433" w="4984">
                  <a:moveTo>
                    <a:pt x="0" y="0"/>
                  </a:moveTo>
                  <a:cubicBezTo>
                    <a:pt x="1593" y="689"/>
                    <a:pt x="3269" y="1172"/>
                    <a:pt x="4984" y="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5" name="Google Shape;8595;p37"/>
            <p:cNvSpPr/>
            <p:nvPr/>
          </p:nvSpPr>
          <p:spPr>
            <a:xfrm>
              <a:off x="6337600" y="2610700"/>
              <a:ext cx="599425" cy="1121850"/>
            </a:xfrm>
            <a:custGeom>
              <a:rect b="b" l="l" r="r" t="t"/>
              <a:pathLst>
                <a:path extrusionOk="0" fill="none" h="44874" w="23977">
                  <a:moveTo>
                    <a:pt x="1" y="44873"/>
                  </a:moveTo>
                  <a:cubicBezTo>
                    <a:pt x="4205" y="42072"/>
                    <a:pt x="7406" y="37998"/>
                    <a:pt x="10187" y="33775"/>
                  </a:cubicBezTo>
                  <a:cubicBezTo>
                    <a:pt x="16917" y="23555"/>
                    <a:pt x="21628" y="12011"/>
                    <a:pt x="2397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6" name="Google Shape;8596;p37"/>
            <p:cNvSpPr/>
            <p:nvPr/>
          </p:nvSpPr>
          <p:spPr>
            <a:xfrm>
              <a:off x="6520600" y="3060750"/>
              <a:ext cx="100000" cy="251225"/>
            </a:xfrm>
            <a:custGeom>
              <a:rect b="b" l="l" r="r" t="t"/>
              <a:pathLst>
                <a:path extrusionOk="0" fill="none" h="10049" w="4000">
                  <a:moveTo>
                    <a:pt x="0" y="10049"/>
                  </a:moveTo>
                  <a:cubicBezTo>
                    <a:pt x="1650" y="6835"/>
                    <a:pt x="2991" y="3470"/>
                    <a:pt x="39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7" name="Google Shape;8597;p37"/>
            <p:cNvSpPr/>
            <p:nvPr/>
          </p:nvSpPr>
          <p:spPr>
            <a:xfrm>
              <a:off x="6405350" y="3044375"/>
              <a:ext cx="18225" cy="117750"/>
            </a:xfrm>
            <a:custGeom>
              <a:rect b="b" l="l" r="r" t="t"/>
              <a:pathLst>
                <a:path extrusionOk="0" fill="none" h="4710" w="729">
                  <a:moveTo>
                    <a:pt x="1" y="4709"/>
                  </a:moveTo>
                  <a:cubicBezTo>
                    <a:pt x="245" y="3142"/>
                    <a:pt x="487" y="1570"/>
                    <a:pt x="72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8" name="Google Shape;8598;p37"/>
            <p:cNvSpPr/>
            <p:nvPr/>
          </p:nvSpPr>
          <p:spPr>
            <a:xfrm>
              <a:off x="6100425" y="2996250"/>
              <a:ext cx="18600" cy="130475"/>
            </a:xfrm>
            <a:custGeom>
              <a:rect b="b" l="l" r="r" t="t"/>
              <a:pathLst>
                <a:path extrusionOk="0" fill="none" h="5219" w="744">
                  <a:moveTo>
                    <a:pt x="151" y="5218"/>
                  </a:moveTo>
                  <a:cubicBezTo>
                    <a:pt x="1" y="3459"/>
                    <a:pt x="201" y="1684"/>
                    <a:pt x="744"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9" name="Google Shape;8599;p37"/>
            <p:cNvSpPr/>
            <p:nvPr/>
          </p:nvSpPr>
          <p:spPr>
            <a:xfrm>
              <a:off x="5861250" y="3226075"/>
              <a:ext cx="7425" cy="47700"/>
            </a:xfrm>
            <a:custGeom>
              <a:rect b="b" l="l" r="r" t="t"/>
              <a:pathLst>
                <a:path extrusionOk="0" fill="none" h="1908" w="297">
                  <a:moveTo>
                    <a:pt x="60" y="1908"/>
                  </a:moveTo>
                  <a:cubicBezTo>
                    <a:pt x="0" y="1266"/>
                    <a:pt x="81" y="611"/>
                    <a:pt x="29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0" name="Google Shape;8600;p37"/>
            <p:cNvSpPr/>
            <p:nvPr/>
          </p:nvSpPr>
          <p:spPr>
            <a:xfrm>
              <a:off x="2882300" y="3220675"/>
              <a:ext cx="31225" cy="108400"/>
            </a:xfrm>
            <a:custGeom>
              <a:rect b="b" l="l" r="r" t="t"/>
              <a:pathLst>
                <a:path extrusionOk="0" fill="none" h="4336" w="1249">
                  <a:moveTo>
                    <a:pt x="1248" y="4335"/>
                  </a:moveTo>
                  <a:cubicBezTo>
                    <a:pt x="741" y="2919"/>
                    <a:pt x="326" y="1472"/>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1" name="Google Shape;8601;p37"/>
            <p:cNvSpPr/>
            <p:nvPr/>
          </p:nvSpPr>
          <p:spPr>
            <a:xfrm>
              <a:off x="3607600" y="2970975"/>
              <a:ext cx="36075" cy="75975"/>
            </a:xfrm>
            <a:custGeom>
              <a:rect b="b" l="l" r="r" t="t"/>
              <a:pathLst>
                <a:path extrusionOk="0" fill="none" h="3039" w="1443">
                  <a:moveTo>
                    <a:pt x="1443" y="3038"/>
                  </a:moveTo>
                  <a:cubicBezTo>
                    <a:pt x="959" y="2025"/>
                    <a:pt x="481" y="1014"/>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02" name="Google Shape;8602;p37"/>
          <p:cNvGrpSpPr/>
          <p:nvPr/>
        </p:nvGrpSpPr>
        <p:grpSpPr>
          <a:xfrm rot="5724236">
            <a:off x="4339160" y="-1203198"/>
            <a:ext cx="3806714" cy="2820052"/>
            <a:chOff x="498250" y="211450"/>
            <a:chExt cx="6626675" cy="5281250"/>
          </a:xfrm>
        </p:grpSpPr>
        <p:sp>
          <p:nvSpPr>
            <p:cNvPr id="8603" name="Google Shape;8603;p37"/>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4" name="Google Shape;8604;p37"/>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5" name="Google Shape;8605;p37"/>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6" name="Google Shape;8606;p37"/>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7" name="Google Shape;8607;p37"/>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8" name="Google Shape;8608;p37"/>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9" name="Google Shape;8609;p37"/>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0" name="Google Shape;8610;p37"/>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1" name="Google Shape;8611;p37"/>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2" name="Google Shape;8612;p37"/>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3" name="Google Shape;8613;p37"/>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4" name="Google Shape;8614;p37"/>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5" name="Google Shape;8615;p37"/>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6" name="Google Shape;8616;p37"/>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7" name="Google Shape;8617;p37"/>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8" name="Google Shape;8618;p37"/>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9" name="Google Shape;8619;p37"/>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0" name="Google Shape;8620;p37"/>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1" name="Google Shape;8621;p37"/>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2" name="Google Shape;8622;p37"/>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3" name="Google Shape;8623;p37"/>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4" name="Google Shape;8624;p37"/>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5" name="Google Shape;8625;p37"/>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6" name="Google Shape;8626;p37"/>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7" name="Google Shape;8627;p37"/>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8" name="Google Shape;8628;p37"/>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9" name="Google Shape;8629;p37"/>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0" name="Google Shape;8630;p37"/>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1" name="Google Shape;8631;p37"/>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2" name="Google Shape;8632;p37"/>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3" name="Google Shape;8633;p37"/>
          <p:cNvGrpSpPr/>
          <p:nvPr/>
        </p:nvGrpSpPr>
        <p:grpSpPr>
          <a:xfrm rot="-2074534">
            <a:off x="4865451" y="587488"/>
            <a:ext cx="1326854" cy="1037143"/>
            <a:chOff x="152425" y="47525"/>
            <a:chExt cx="7178075" cy="5742625"/>
          </a:xfrm>
        </p:grpSpPr>
        <p:sp>
          <p:nvSpPr>
            <p:cNvPr id="8634" name="Google Shape;8634;p37"/>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5" name="Google Shape;8635;p37"/>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6" name="Google Shape;8636;p37"/>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7" name="Google Shape;8637;p37"/>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8" name="Google Shape;8638;p37"/>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9" name="Google Shape;8639;p37"/>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0" name="Google Shape;8640;p37"/>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1" name="Google Shape;8641;p37"/>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2" name="Google Shape;8642;p37"/>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3" name="Google Shape;8643;p37"/>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4" name="Google Shape;8644;p37"/>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5" name="Google Shape;8645;p37"/>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6" name="Google Shape;8646;p37"/>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7" name="Google Shape;8647;p37"/>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8" name="Google Shape;8648;p37"/>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9" name="Google Shape;8649;p37"/>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0" name="Google Shape;8650;p37"/>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1" name="Google Shape;8651;p37"/>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2" name="Google Shape;8652;p37"/>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3" name="Google Shape;8653;p37"/>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4" name="Google Shape;8654;p37"/>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5" name="Google Shape;8655;p37"/>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6" name="Google Shape;8656;p37"/>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7" name="Google Shape;8657;p37"/>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8" name="Google Shape;8658;p37"/>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9" name="Google Shape;8659;p37"/>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0" name="Google Shape;8660;p37"/>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1" name="Google Shape;8661;p37"/>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2" name="Google Shape;8662;p37"/>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3" name="Google Shape;8663;p37"/>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4" name="Google Shape;8664;p37"/>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5" name="Google Shape;8665;p37"/>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6" name="Google Shape;8666;p37"/>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7" name="Google Shape;8667;p37"/>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68" name="Google Shape;8668;p37"/>
          <p:cNvGrpSpPr/>
          <p:nvPr/>
        </p:nvGrpSpPr>
        <p:grpSpPr>
          <a:xfrm rot="-422890">
            <a:off x="5283677" y="1828550"/>
            <a:ext cx="1333670" cy="1044662"/>
            <a:chOff x="652525" y="176550"/>
            <a:chExt cx="6269975" cy="5311425"/>
          </a:xfrm>
        </p:grpSpPr>
        <p:sp>
          <p:nvSpPr>
            <p:cNvPr id="8669" name="Google Shape;8669;p37"/>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chemeClr val="accent3"/>
            </a:solidFill>
            <a:ln cap="flat" cmpd="sng" w="1817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0" name="Google Shape;8670;p37"/>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5"/>
            </a:solidFill>
            <a:ln cap="flat" cmpd="sng" w="189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1" name="Google Shape;8671;p37"/>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2" name="Google Shape;8672;p37"/>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3" name="Google Shape;8673;p37"/>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4"/>
            </a:solidFill>
            <a:ln cap="flat" cmpd="sng" w="1817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4" name="Google Shape;8674;p37"/>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5" name="Google Shape;8675;p37"/>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6" name="Google Shape;8676;p37"/>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7" name="Google Shape;8677;p37"/>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8" name="Google Shape;8678;p37"/>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9" name="Google Shape;8679;p37"/>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0" name="Google Shape;8680;p37"/>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1" name="Google Shape;8681;p37"/>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2" name="Google Shape;8682;p37"/>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3" name="Google Shape;8683;p37"/>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4" name="Google Shape;8684;p37"/>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5" name="Google Shape;8685;p37"/>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6" name="Google Shape;8686;p37"/>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7" name="Google Shape;8687;p37"/>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8" name="Google Shape;8688;p37"/>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9" name="Google Shape;8689;p37"/>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0" name="Google Shape;8690;p37"/>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1" name="Google Shape;8691;p37"/>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2" name="Google Shape;8692;p37"/>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3" name="Google Shape;8693;p37"/>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4" name="Google Shape;8694;p37"/>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5" name="Google Shape;8695;p37"/>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6" name="Google Shape;8696;p37"/>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7" name="Google Shape;8697;p37"/>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8" name="Google Shape;8698;p37"/>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9" name="Google Shape;8699;p37"/>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0" name="Google Shape;8700;p37"/>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1" name="Google Shape;8701;p37"/>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2" name="Google Shape;8702;p37"/>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3" name="Google Shape;8703;p37"/>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4" name="Google Shape;8704;p37"/>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5" name="Google Shape;8705;p37"/>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6" name="Google Shape;8706;p37"/>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7" name="Google Shape;8707;p37"/>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8" name="Google Shape;8708;p37"/>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9" name="Google Shape;8709;p37"/>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0" name="Google Shape;8710;p37"/>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1" name="Google Shape;8711;p37"/>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2" name="Google Shape;8712;p37"/>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3" name="Google Shape;8713;p37"/>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4" name="Google Shape;8714;p37"/>
          <p:cNvGrpSpPr/>
          <p:nvPr/>
        </p:nvGrpSpPr>
        <p:grpSpPr>
          <a:xfrm>
            <a:off x="5080013" y="3536787"/>
            <a:ext cx="2458566" cy="4349632"/>
            <a:chOff x="2368525" y="156475"/>
            <a:chExt cx="3087875" cy="5463675"/>
          </a:xfrm>
        </p:grpSpPr>
        <p:sp>
          <p:nvSpPr>
            <p:cNvPr id="8715" name="Google Shape;8715;p37"/>
            <p:cNvSpPr/>
            <p:nvPr/>
          </p:nvSpPr>
          <p:spPr>
            <a:xfrm>
              <a:off x="3024100" y="2991550"/>
              <a:ext cx="2041450" cy="2009825"/>
            </a:xfrm>
            <a:custGeom>
              <a:rect b="b" l="l" r="r" t="t"/>
              <a:pathLst>
                <a:path extrusionOk="0" h="80393" w="81658">
                  <a:moveTo>
                    <a:pt x="72995" y="46753"/>
                  </a:moveTo>
                  <a:lnTo>
                    <a:pt x="73046" y="46880"/>
                  </a:lnTo>
                  <a:cubicBezTo>
                    <a:pt x="73162" y="47242"/>
                    <a:pt x="73275" y="47596"/>
                    <a:pt x="73392" y="47958"/>
                  </a:cubicBezTo>
                  <a:cubicBezTo>
                    <a:pt x="73271" y="47600"/>
                    <a:pt x="73156" y="47238"/>
                    <a:pt x="73040" y="46884"/>
                  </a:cubicBezTo>
                  <a:lnTo>
                    <a:pt x="72995" y="46753"/>
                  </a:lnTo>
                  <a:close/>
                  <a:moveTo>
                    <a:pt x="32461" y="63315"/>
                  </a:moveTo>
                  <a:lnTo>
                    <a:pt x="32880" y="64016"/>
                  </a:lnTo>
                  <a:lnTo>
                    <a:pt x="32457" y="63317"/>
                  </a:lnTo>
                  <a:lnTo>
                    <a:pt x="32461" y="63315"/>
                  </a:lnTo>
                  <a:close/>
                  <a:moveTo>
                    <a:pt x="61197" y="1"/>
                  </a:moveTo>
                  <a:cubicBezTo>
                    <a:pt x="61180" y="1"/>
                    <a:pt x="61163" y="4"/>
                    <a:pt x="61147" y="12"/>
                  </a:cubicBezTo>
                  <a:lnTo>
                    <a:pt x="61130" y="16"/>
                  </a:lnTo>
                  <a:cubicBezTo>
                    <a:pt x="60333" y="406"/>
                    <a:pt x="57996" y="1540"/>
                    <a:pt x="54156" y="3209"/>
                  </a:cubicBezTo>
                  <a:cubicBezTo>
                    <a:pt x="49072" y="5419"/>
                    <a:pt x="41363" y="8570"/>
                    <a:pt x="31113" y="12201"/>
                  </a:cubicBezTo>
                  <a:cubicBezTo>
                    <a:pt x="20683" y="15898"/>
                    <a:pt x="12612" y="18325"/>
                    <a:pt x="7274" y="19800"/>
                  </a:cubicBezTo>
                  <a:cubicBezTo>
                    <a:pt x="3401" y="20870"/>
                    <a:pt x="968" y="21439"/>
                    <a:pt x="117" y="21631"/>
                  </a:cubicBezTo>
                  <a:lnTo>
                    <a:pt x="101" y="21637"/>
                  </a:lnTo>
                  <a:cubicBezTo>
                    <a:pt x="68" y="21649"/>
                    <a:pt x="39" y="21672"/>
                    <a:pt x="21" y="21701"/>
                  </a:cubicBezTo>
                  <a:cubicBezTo>
                    <a:pt x="5" y="21739"/>
                    <a:pt x="1" y="21784"/>
                    <a:pt x="17" y="21823"/>
                  </a:cubicBezTo>
                  <a:cubicBezTo>
                    <a:pt x="919" y="24168"/>
                    <a:pt x="1907" y="26558"/>
                    <a:pt x="2945" y="28921"/>
                  </a:cubicBezTo>
                  <a:cubicBezTo>
                    <a:pt x="12139" y="49842"/>
                    <a:pt x="18367" y="70081"/>
                    <a:pt x="21264" y="80288"/>
                  </a:cubicBezTo>
                  <a:cubicBezTo>
                    <a:pt x="21281" y="80350"/>
                    <a:pt x="21336" y="80393"/>
                    <a:pt x="21400" y="80393"/>
                  </a:cubicBezTo>
                  <a:cubicBezTo>
                    <a:pt x="21406" y="80393"/>
                    <a:pt x="21412" y="80393"/>
                    <a:pt x="21417" y="80392"/>
                  </a:cubicBezTo>
                  <a:cubicBezTo>
                    <a:pt x="22299" y="80269"/>
                    <a:pt x="24940" y="79864"/>
                    <a:pt x="29220" y="78868"/>
                  </a:cubicBezTo>
                  <a:cubicBezTo>
                    <a:pt x="34499" y="77644"/>
                    <a:pt x="42269" y="75537"/>
                    <a:pt x="52292" y="71983"/>
                  </a:cubicBezTo>
                  <a:cubicBezTo>
                    <a:pt x="62149" y="68493"/>
                    <a:pt x="69435" y="65291"/>
                    <a:pt x="74304" y="62926"/>
                  </a:cubicBezTo>
                  <a:cubicBezTo>
                    <a:pt x="78408" y="60943"/>
                    <a:pt x="80798" y="59548"/>
                    <a:pt x="81575" y="59078"/>
                  </a:cubicBezTo>
                  <a:cubicBezTo>
                    <a:pt x="81633" y="59039"/>
                    <a:pt x="81657" y="58965"/>
                    <a:pt x="81628" y="58900"/>
                  </a:cubicBezTo>
                  <a:cubicBezTo>
                    <a:pt x="77455" y="49147"/>
                    <a:pt x="69551" y="29500"/>
                    <a:pt x="63524" y="7455"/>
                  </a:cubicBezTo>
                  <a:cubicBezTo>
                    <a:pt x="62841" y="4973"/>
                    <a:pt x="62104" y="2493"/>
                    <a:pt x="61331" y="104"/>
                  </a:cubicBezTo>
                  <a:cubicBezTo>
                    <a:pt x="61317" y="63"/>
                    <a:pt x="61286" y="28"/>
                    <a:pt x="61249" y="12"/>
                  </a:cubicBezTo>
                  <a:cubicBezTo>
                    <a:pt x="61232" y="4"/>
                    <a:pt x="61214" y="1"/>
                    <a:pt x="61197"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6" name="Google Shape;8716;p37"/>
            <p:cNvSpPr/>
            <p:nvPr/>
          </p:nvSpPr>
          <p:spPr>
            <a:xfrm>
              <a:off x="3778275" y="4915475"/>
              <a:ext cx="1369625" cy="556350"/>
            </a:xfrm>
            <a:custGeom>
              <a:rect b="b" l="l" r="r" t="t"/>
              <a:pathLst>
                <a:path extrusionOk="0" h="22254" w="54785">
                  <a:moveTo>
                    <a:pt x="54559" y="1"/>
                  </a:moveTo>
                  <a:cubicBezTo>
                    <a:pt x="54540" y="1"/>
                    <a:pt x="54522" y="4"/>
                    <a:pt x="54504" y="10"/>
                  </a:cubicBezTo>
                  <a:cubicBezTo>
                    <a:pt x="54477" y="20"/>
                    <a:pt x="54453" y="37"/>
                    <a:pt x="54436" y="59"/>
                  </a:cubicBezTo>
                  <a:cubicBezTo>
                    <a:pt x="52212" y="3063"/>
                    <a:pt x="48468" y="5974"/>
                    <a:pt x="43259" y="8771"/>
                  </a:cubicBezTo>
                  <a:cubicBezTo>
                    <a:pt x="39360" y="10870"/>
                    <a:pt x="34656" y="12895"/>
                    <a:pt x="29149" y="14847"/>
                  </a:cubicBezTo>
                  <a:cubicBezTo>
                    <a:pt x="23506" y="16844"/>
                    <a:pt x="18481" y="18248"/>
                    <a:pt x="14072" y="19062"/>
                  </a:cubicBezTo>
                  <a:cubicBezTo>
                    <a:pt x="11025" y="19628"/>
                    <a:pt x="8276" y="19912"/>
                    <a:pt x="5833" y="19912"/>
                  </a:cubicBezTo>
                  <a:cubicBezTo>
                    <a:pt x="3724" y="19912"/>
                    <a:pt x="1841" y="19700"/>
                    <a:pt x="191" y="19277"/>
                  </a:cubicBezTo>
                  <a:cubicBezTo>
                    <a:pt x="179" y="19274"/>
                    <a:pt x="167" y="19272"/>
                    <a:pt x="155" y="19272"/>
                  </a:cubicBezTo>
                  <a:cubicBezTo>
                    <a:pt x="110" y="19272"/>
                    <a:pt x="68" y="19293"/>
                    <a:pt x="39" y="19330"/>
                  </a:cubicBezTo>
                  <a:cubicBezTo>
                    <a:pt x="1" y="19379"/>
                    <a:pt x="1" y="19448"/>
                    <a:pt x="37" y="19496"/>
                  </a:cubicBezTo>
                  <a:cubicBezTo>
                    <a:pt x="653" y="20392"/>
                    <a:pt x="2032" y="21930"/>
                    <a:pt x="4403" y="22147"/>
                  </a:cubicBezTo>
                  <a:cubicBezTo>
                    <a:pt x="5067" y="22210"/>
                    <a:pt x="5808" y="22253"/>
                    <a:pt x="6658" y="22253"/>
                  </a:cubicBezTo>
                  <a:cubicBezTo>
                    <a:pt x="8813" y="22253"/>
                    <a:pt x="11674" y="21976"/>
                    <a:pt x="15783" y="21038"/>
                  </a:cubicBezTo>
                  <a:lnTo>
                    <a:pt x="15789" y="21036"/>
                  </a:lnTo>
                  <a:cubicBezTo>
                    <a:pt x="19392" y="20216"/>
                    <a:pt x="23954" y="18890"/>
                    <a:pt x="29840" y="16805"/>
                  </a:cubicBezTo>
                  <a:cubicBezTo>
                    <a:pt x="35554" y="14780"/>
                    <a:pt x="39849" y="12985"/>
                    <a:pt x="43126" y="11388"/>
                  </a:cubicBezTo>
                  <a:cubicBezTo>
                    <a:pt x="48605" y="8728"/>
                    <a:pt x="51255" y="6623"/>
                    <a:pt x="52969" y="4943"/>
                  </a:cubicBezTo>
                  <a:cubicBezTo>
                    <a:pt x="54678" y="3277"/>
                    <a:pt x="54784" y="1215"/>
                    <a:pt x="54692" y="135"/>
                  </a:cubicBezTo>
                  <a:cubicBezTo>
                    <a:pt x="54686" y="76"/>
                    <a:pt x="54645" y="24"/>
                    <a:pt x="54594" y="4"/>
                  </a:cubicBezTo>
                  <a:cubicBezTo>
                    <a:pt x="54582" y="2"/>
                    <a:pt x="54571" y="1"/>
                    <a:pt x="54559"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7" name="Google Shape;8717;p37"/>
            <p:cNvSpPr/>
            <p:nvPr/>
          </p:nvSpPr>
          <p:spPr>
            <a:xfrm>
              <a:off x="3559300" y="4475225"/>
              <a:ext cx="1648475" cy="931175"/>
            </a:xfrm>
            <a:custGeom>
              <a:rect b="b" l="l" r="r" t="t"/>
              <a:pathLst>
                <a:path extrusionOk="0" h="37247" w="65939">
                  <a:moveTo>
                    <a:pt x="7031" y="26604"/>
                  </a:moveTo>
                  <a:cubicBezTo>
                    <a:pt x="7037" y="26682"/>
                    <a:pt x="7039" y="26759"/>
                    <a:pt x="7047" y="26835"/>
                  </a:cubicBezTo>
                  <a:cubicBezTo>
                    <a:pt x="7035" y="26759"/>
                    <a:pt x="7029" y="26682"/>
                    <a:pt x="7027" y="26606"/>
                  </a:cubicBezTo>
                  <a:lnTo>
                    <a:pt x="7031" y="26604"/>
                  </a:lnTo>
                  <a:close/>
                  <a:moveTo>
                    <a:pt x="60316" y="0"/>
                  </a:moveTo>
                  <a:cubicBezTo>
                    <a:pt x="60300" y="0"/>
                    <a:pt x="60284" y="3"/>
                    <a:pt x="60270" y="9"/>
                  </a:cubicBezTo>
                  <a:lnTo>
                    <a:pt x="60243" y="19"/>
                  </a:lnTo>
                  <a:cubicBezTo>
                    <a:pt x="59459" y="490"/>
                    <a:pt x="57068" y="1873"/>
                    <a:pt x="53007" y="3843"/>
                  </a:cubicBezTo>
                  <a:lnTo>
                    <a:pt x="53009" y="3847"/>
                  </a:lnTo>
                  <a:cubicBezTo>
                    <a:pt x="48121" y="6212"/>
                    <a:pt x="40819" y="9424"/>
                    <a:pt x="30982" y="12910"/>
                  </a:cubicBezTo>
                  <a:cubicBezTo>
                    <a:pt x="20970" y="16458"/>
                    <a:pt x="13177" y="18571"/>
                    <a:pt x="7886" y="19797"/>
                  </a:cubicBezTo>
                  <a:cubicBezTo>
                    <a:pt x="3653" y="20779"/>
                    <a:pt x="1016" y="21190"/>
                    <a:pt x="132" y="21317"/>
                  </a:cubicBezTo>
                  <a:lnTo>
                    <a:pt x="105" y="21327"/>
                  </a:lnTo>
                  <a:cubicBezTo>
                    <a:pt x="79" y="21338"/>
                    <a:pt x="52" y="21358"/>
                    <a:pt x="34" y="21383"/>
                  </a:cubicBezTo>
                  <a:cubicBezTo>
                    <a:pt x="9" y="21415"/>
                    <a:pt x="1" y="21460"/>
                    <a:pt x="13" y="21501"/>
                  </a:cubicBezTo>
                  <a:cubicBezTo>
                    <a:pt x="1190" y="25677"/>
                    <a:pt x="1803" y="28136"/>
                    <a:pt x="1814" y="28214"/>
                  </a:cubicBezTo>
                  <a:cubicBezTo>
                    <a:pt x="1810" y="28253"/>
                    <a:pt x="1484" y="32038"/>
                    <a:pt x="4821" y="34657"/>
                  </a:cubicBezTo>
                  <a:cubicBezTo>
                    <a:pt x="6619" y="36066"/>
                    <a:pt x="9610" y="37246"/>
                    <a:pt x="14578" y="37246"/>
                  </a:cubicBezTo>
                  <a:cubicBezTo>
                    <a:pt x="16433" y="37246"/>
                    <a:pt x="18565" y="37081"/>
                    <a:pt x="21013" y="36703"/>
                  </a:cubicBezTo>
                  <a:cubicBezTo>
                    <a:pt x="21015" y="36701"/>
                    <a:pt x="21016" y="36701"/>
                    <a:pt x="21017" y="36701"/>
                  </a:cubicBezTo>
                  <a:cubicBezTo>
                    <a:pt x="21018" y="36701"/>
                    <a:pt x="21019" y="36701"/>
                    <a:pt x="21019" y="36701"/>
                  </a:cubicBezTo>
                  <a:cubicBezTo>
                    <a:pt x="21021" y="36701"/>
                    <a:pt x="21022" y="36700"/>
                    <a:pt x="21023" y="36696"/>
                  </a:cubicBezTo>
                  <a:cubicBezTo>
                    <a:pt x="25489" y="36009"/>
                    <a:pt x="30997" y="34605"/>
                    <a:pt x="37816" y="32191"/>
                  </a:cubicBezTo>
                  <a:cubicBezTo>
                    <a:pt x="44250" y="29912"/>
                    <a:pt x="49213" y="27666"/>
                    <a:pt x="53031" y="25511"/>
                  </a:cubicBezTo>
                  <a:cubicBezTo>
                    <a:pt x="53032" y="25512"/>
                    <a:pt x="53033" y="25512"/>
                    <a:pt x="53034" y="25512"/>
                  </a:cubicBezTo>
                  <a:cubicBezTo>
                    <a:pt x="53040" y="25512"/>
                    <a:pt x="53042" y="25506"/>
                    <a:pt x="53047" y="25501"/>
                  </a:cubicBezTo>
                  <a:cubicBezTo>
                    <a:pt x="61432" y="20765"/>
                    <a:pt x="64284" y="16481"/>
                    <a:pt x="65002" y="13338"/>
                  </a:cubicBezTo>
                  <a:cubicBezTo>
                    <a:pt x="65939" y="9197"/>
                    <a:pt x="63302" y="6462"/>
                    <a:pt x="63248" y="6394"/>
                  </a:cubicBezTo>
                  <a:cubicBezTo>
                    <a:pt x="63238" y="6370"/>
                    <a:pt x="62164" y="4072"/>
                    <a:pt x="60448" y="84"/>
                  </a:cubicBezTo>
                  <a:cubicBezTo>
                    <a:pt x="60431" y="48"/>
                    <a:pt x="60398" y="17"/>
                    <a:pt x="60358" y="7"/>
                  </a:cubicBezTo>
                  <a:cubicBezTo>
                    <a:pt x="60344" y="2"/>
                    <a:pt x="60330" y="0"/>
                    <a:pt x="60316"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8" name="Google Shape;8718;p37"/>
            <p:cNvSpPr/>
            <p:nvPr/>
          </p:nvSpPr>
          <p:spPr>
            <a:xfrm>
              <a:off x="2492575" y="410175"/>
              <a:ext cx="718400" cy="386975"/>
            </a:xfrm>
            <a:custGeom>
              <a:rect b="b" l="l" r="r" t="t"/>
              <a:pathLst>
                <a:path extrusionOk="0" h="15479" w="28736">
                  <a:moveTo>
                    <a:pt x="26153" y="1"/>
                  </a:moveTo>
                  <a:cubicBezTo>
                    <a:pt x="26136" y="1"/>
                    <a:pt x="26118" y="3"/>
                    <a:pt x="26100" y="7"/>
                  </a:cubicBezTo>
                  <a:cubicBezTo>
                    <a:pt x="26090" y="13"/>
                    <a:pt x="26082" y="19"/>
                    <a:pt x="26076" y="23"/>
                  </a:cubicBezTo>
                  <a:cubicBezTo>
                    <a:pt x="25341" y="489"/>
                    <a:pt x="24066" y="1158"/>
                    <a:pt x="21877" y="2106"/>
                  </a:cubicBezTo>
                  <a:cubicBezTo>
                    <a:pt x="19893" y="2959"/>
                    <a:pt x="17155" y="4035"/>
                    <a:pt x="13374" y="5373"/>
                  </a:cubicBezTo>
                  <a:cubicBezTo>
                    <a:pt x="9424" y="6775"/>
                    <a:pt x="6539" y="7681"/>
                    <a:pt x="4434" y="8268"/>
                  </a:cubicBezTo>
                  <a:cubicBezTo>
                    <a:pt x="2298" y="8853"/>
                    <a:pt x="966" y="9113"/>
                    <a:pt x="137" y="9211"/>
                  </a:cubicBezTo>
                  <a:cubicBezTo>
                    <a:pt x="129" y="9215"/>
                    <a:pt x="119" y="9215"/>
                    <a:pt x="109" y="9217"/>
                  </a:cubicBezTo>
                  <a:cubicBezTo>
                    <a:pt x="37" y="9242"/>
                    <a:pt x="0" y="9318"/>
                    <a:pt x="17" y="9389"/>
                  </a:cubicBezTo>
                  <a:lnTo>
                    <a:pt x="1089" y="14013"/>
                  </a:lnTo>
                  <a:cubicBezTo>
                    <a:pt x="1408" y="14914"/>
                    <a:pt x="2251" y="15478"/>
                    <a:pt x="3178" y="15478"/>
                  </a:cubicBezTo>
                  <a:cubicBezTo>
                    <a:pt x="3369" y="15478"/>
                    <a:pt x="3564" y="15454"/>
                    <a:pt x="3759" y="15404"/>
                  </a:cubicBezTo>
                  <a:cubicBezTo>
                    <a:pt x="4536" y="15206"/>
                    <a:pt x="5473" y="14954"/>
                    <a:pt x="6568" y="14639"/>
                  </a:cubicBezTo>
                  <a:cubicBezTo>
                    <a:pt x="8912" y="13974"/>
                    <a:pt x="11953" y="13025"/>
                    <a:pt x="15623" y="11724"/>
                  </a:cubicBezTo>
                  <a:cubicBezTo>
                    <a:pt x="19138" y="10478"/>
                    <a:pt x="21996" y="9342"/>
                    <a:pt x="24204" y="8409"/>
                  </a:cubicBezTo>
                  <a:cubicBezTo>
                    <a:pt x="25378" y="7910"/>
                    <a:pt x="26362" y="7478"/>
                    <a:pt x="27158" y="7112"/>
                  </a:cubicBezTo>
                  <a:cubicBezTo>
                    <a:pt x="28224" y="6623"/>
                    <a:pt x="28735" y="5422"/>
                    <a:pt x="28334" y="4305"/>
                  </a:cubicBezTo>
                  <a:lnTo>
                    <a:pt x="26280" y="84"/>
                  </a:lnTo>
                  <a:cubicBezTo>
                    <a:pt x="26260" y="48"/>
                    <a:pt x="26229" y="21"/>
                    <a:pt x="26190" y="5"/>
                  </a:cubicBezTo>
                  <a:cubicBezTo>
                    <a:pt x="26178" y="2"/>
                    <a:pt x="26166" y="1"/>
                    <a:pt x="26153"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9" name="Google Shape;8719;p37"/>
            <p:cNvSpPr/>
            <p:nvPr/>
          </p:nvSpPr>
          <p:spPr>
            <a:xfrm>
              <a:off x="2580500" y="591750"/>
              <a:ext cx="1972850" cy="2934150"/>
            </a:xfrm>
            <a:custGeom>
              <a:rect b="b" l="l" r="r" t="t"/>
              <a:pathLst>
                <a:path extrusionOk="0" h="117366" w="78914">
                  <a:moveTo>
                    <a:pt x="9436" y="40164"/>
                  </a:moveTo>
                  <a:cubicBezTo>
                    <a:pt x="9630" y="40796"/>
                    <a:pt x="9810" y="41424"/>
                    <a:pt x="9974" y="42061"/>
                  </a:cubicBezTo>
                  <a:cubicBezTo>
                    <a:pt x="9804" y="41431"/>
                    <a:pt x="9622" y="40798"/>
                    <a:pt x="9432" y="40166"/>
                  </a:cubicBezTo>
                  <a:lnTo>
                    <a:pt x="9436" y="40164"/>
                  </a:lnTo>
                  <a:close/>
                  <a:moveTo>
                    <a:pt x="57930" y="63631"/>
                  </a:moveTo>
                  <a:lnTo>
                    <a:pt x="57975" y="63762"/>
                  </a:lnTo>
                  <a:lnTo>
                    <a:pt x="58812" y="65176"/>
                  </a:lnTo>
                  <a:lnTo>
                    <a:pt x="57971" y="63764"/>
                  </a:lnTo>
                  <a:lnTo>
                    <a:pt x="57930" y="63631"/>
                  </a:lnTo>
                  <a:close/>
                  <a:moveTo>
                    <a:pt x="62605" y="68838"/>
                  </a:moveTo>
                  <a:lnTo>
                    <a:pt x="62648" y="68963"/>
                  </a:lnTo>
                  <a:cubicBezTo>
                    <a:pt x="62814" y="69184"/>
                    <a:pt x="62973" y="69406"/>
                    <a:pt x="63133" y="69630"/>
                  </a:cubicBezTo>
                  <a:lnTo>
                    <a:pt x="63133" y="69630"/>
                  </a:lnTo>
                  <a:cubicBezTo>
                    <a:pt x="62972" y="69405"/>
                    <a:pt x="62809" y="69185"/>
                    <a:pt x="62642" y="68963"/>
                  </a:cubicBezTo>
                  <a:lnTo>
                    <a:pt x="62605" y="68838"/>
                  </a:lnTo>
                  <a:close/>
                  <a:moveTo>
                    <a:pt x="65312" y="72997"/>
                  </a:moveTo>
                  <a:cubicBezTo>
                    <a:pt x="65789" y="73807"/>
                    <a:pt x="66233" y="74630"/>
                    <a:pt x="66660" y="75458"/>
                  </a:cubicBezTo>
                  <a:cubicBezTo>
                    <a:pt x="66231" y="74628"/>
                    <a:pt x="65783" y="73809"/>
                    <a:pt x="65312" y="72997"/>
                  </a:cubicBezTo>
                  <a:close/>
                  <a:moveTo>
                    <a:pt x="16382" y="100069"/>
                  </a:moveTo>
                  <a:cubicBezTo>
                    <a:pt x="16402" y="100173"/>
                    <a:pt x="16429" y="100280"/>
                    <a:pt x="16451" y="100382"/>
                  </a:cubicBezTo>
                  <a:cubicBezTo>
                    <a:pt x="16423" y="100282"/>
                    <a:pt x="16402" y="100173"/>
                    <a:pt x="16378" y="100071"/>
                  </a:cubicBezTo>
                  <a:lnTo>
                    <a:pt x="16382" y="100069"/>
                  </a:lnTo>
                  <a:close/>
                  <a:moveTo>
                    <a:pt x="24002" y="0"/>
                  </a:moveTo>
                  <a:cubicBezTo>
                    <a:pt x="23985" y="0"/>
                    <a:pt x="23968" y="3"/>
                    <a:pt x="23952" y="9"/>
                  </a:cubicBezTo>
                  <a:lnTo>
                    <a:pt x="23931" y="15"/>
                  </a:lnTo>
                  <a:lnTo>
                    <a:pt x="23856" y="62"/>
                  </a:lnTo>
                  <a:cubicBezTo>
                    <a:pt x="23825" y="80"/>
                    <a:pt x="23796" y="101"/>
                    <a:pt x="23764" y="113"/>
                  </a:cubicBezTo>
                  <a:cubicBezTo>
                    <a:pt x="22837" y="537"/>
                    <a:pt x="21652" y="1062"/>
                    <a:pt x="20216" y="1660"/>
                  </a:cubicBezTo>
                  <a:cubicBezTo>
                    <a:pt x="18096" y="2546"/>
                    <a:pt x="15418" y="3591"/>
                    <a:pt x="12200" y="4729"/>
                  </a:cubicBezTo>
                  <a:cubicBezTo>
                    <a:pt x="8849" y="5915"/>
                    <a:pt x="6015" y="6811"/>
                    <a:pt x="3765" y="7468"/>
                  </a:cubicBezTo>
                  <a:cubicBezTo>
                    <a:pt x="2390" y="7869"/>
                    <a:pt x="1238" y="8182"/>
                    <a:pt x="309" y="8417"/>
                  </a:cubicBezTo>
                  <a:cubicBezTo>
                    <a:pt x="276" y="8430"/>
                    <a:pt x="240" y="8430"/>
                    <a:pt x="207" y="8434"/>
                  </a:cubicBezTo>
                  <a:lnTo>
                    <a:pt x="119" y="8448"/>
                  </a:lnTo>
                  <a:lnTo>
                    <a:pt x="98" y="8454"/>
                  </a:lnTo>
                  <a:cubicBezTo>
                    <a:pt x="72" y="8469"/>
                    <a:pt x="45" y="8485"/>
                    <a:pt x="27" y="8512"/>
                  </a:cubicBezTo>
                  <a:cubicBezTo>
                    <a:pt x="6" y="8544"/>
                    <a:pt x="0" y="8583"/>
                    <a:pt x="13" y="8622"/>
                  </a:cubicBezTo>
                  <a:cubicBezTo>
                    <a:pt x="727" y="11611"/>
                    <a:pt x="7055" y="38374"/>
                    <a:pt x="8174" y="57213"/>
                  </a:cubicBezTo>
                  <a:cubicBezTo>
                    <a:pt x="8378" y="60656"/>
                    <a:pt x="8487" y="64061"/>
                    <a:pt x="8599" y="67350"/>
                  </a:cubicBezTo>
                  <a:cubicBezTo>
                    <a:pt x="9078" y="81617"/>
                    <a:pt x="9575" y="96376"/>
                    <a:pt x="17554" y="117271"/>
                  </a:cubicBezTo>
                  <a:cubicBezTo>
                    <a:pt x="17575" y="117328"/>
                    <a:pt x="17632" y="117366"/>
                    <a:pt x="17692" y="117366"/>
                  </a:cubicBezTo>
                  <a:cubicBezTo>
                    <a:pt x="17701" y="117366"/>
                    <a:pt x="17711" y="117365"/>
                    <a:pt x="17720" y="117363"/>
                  </a:cubicBezTo>
                  <a:cubicBezTo>
                    <a:pt x="18563" y="117173"/>
                    <a:pt x="20993" y="116606"/>
                    <a:pt x="24893" y="115526"/>
                  </a:cubicBezTo>
                  <a:cubicBezTo>
                    <a:pt x="30214" y="114061"/>
                    <a:pt x="38271" y="111639"/>
                    <a:pt x="48759" y="107923"/>
                  </a:cubicBezTo>
                  <a:cubicBezTo>
                    <a:pt x="59062" y="104273"/>
                    <a:pt x="66759" y="101125"/>
                    <a:pt x="71824" y="98923"/>
                  </a:cubicBezTo>
                  <a:cubicBezTo>
                    <a:pt x="75689" y="97243"/>
                    <a:pt x="78023" y="96106"/>
                    <a:pt x="78815" y="95717"/>
                  </a:cubicBezTo>
                  <a:cubicBezTo>
                    <a:pt x="78883" y="95682"/>
                    <a:pt x="78913" y="95607"/>
                    <a:pt x="78887" y="95539"/>
                  </a:cubicBezTo>
                  <a:cubicBezTo>
                    <a:pt x="71939" y="74286"/>
                    <a:pt x="63031" y="62504"/>
                    <a:pt x="54422" y="51116"/>
                  </a:cubicBezTo>
                  <a:cubicBezTo>
                    <a:pt x="52439" y="48489"/>
                    <a:pt x="50381" y="45776"/>
                    <a:pt x="48370" y="42969"/>
                  </a:cubicBezTo>
                  <a:cubicBezTo>
                    <a:pt x="37381" y="27631"/>
                    <a:pt x="25451" y="2853"/>
                    <a:pt x="24124" y="80"/>
                  </a:cubicBezTo>
                  <a:cubicBezTo>
                    <a:pt x="24107" y="44"/>
                    <a:pt x="24081" y="15"/>
                    <a:pt x="24042" y="5"/>
                  </a:cubicBezTo>
                  <a:cubicBezTo>
                    <a:pt x="24028" y="2"/>
                    <a:pt x="24015" y="0"/>
                    <a:pt x="24002" y="0"/>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0" name="Google Shape;8720;p37"/>
            <p:cNvSpPr/>
            <p:nvPr/>
          </p:nvSpPr>
          <p:spPr>
            <a:xfrm>
              <a:off x="2426500" y="241850"/>
              <a:ext cx="738275" cy="393250"/>
            </a:xfrm>
            <a:custGeom>
              <a:rect b="b" l="l" r="r" t="t"/>
              <a:pathLst>
                <a:path extrusionOk="0" h="15730" w="29531">
                  <a:moveTo>
                    <a:pt x="23623" y="1"/>
                  </a:moveTo>
                  <a:cubicBezTo>
                    <a:pt x="22500" y="1"/>
                    <a:pt x="21283" y="147"/>
                    <a:pt x="20079" y="371"/>
                  </a:cubicBezTo>
                  <a:cubicBezTo>
                    <a:pt x="17589" y="825"/>
                    <a:pt x="15166" y="1613"/>
                    <a:pt x="13755" y="2112"/>
                  </a:cubicBezTo>
                  <a:cubicBezTo>
                    <a:pt x="13067" y="2355"/>
                    <a:pt x="12646" y="2521"/>
                    <a:pt x="12619" y="2531"/>
                  </a:cubicBezTo>
                  <a:cubicBezTo>
                    <a:pt x="12597" y="2539"/>
                    <a:pt x="12169" y="2672"/>
                    <a:pt x="11490" y="2912"/>
                  </a:cubicBezTo>
                  <a:cubicBezTo>
                    <a:pt x="9990" y="3442"/>
                    <a:pt x="7412" y="4442"/>
                    <a:pt x="5086" y="5758"/>
                  </a:cubicBezTo>
                  <a:lnTo>
                    <a:pt x="5080" y="5762"/>
                  </a:lnTo>
                  <a:cubicBezTo>
                    <a:pt x="2985" y="6942"/>
                    <a:pt x="1107" y="8380"/>
                    <a:pt x="399" y="9964"/>
                  </a:cubicBezTo>
                  <a:cubicBezTo>
                    <a:pt x="4" y="10840"/>
                    <a:pt x="0" y="11674"/>
                    <a:pt x="387" y="12505"/>
                  </a:cubicBezTo>
                  <a:lnTo>
                    <a:pt x="1477" y="15603"/>
                  </a:lnTo>
                  <a:cubicBezTo>
                    <a:pt x="1494" y="15652"/>
                    <a:pt x="1534" y="15686"/>
                    <a:pt x="1584" y="15699"/>
                  </a:cubicBezTo>
                  <a:cubicBezTo>
                    <a:pt x="1661" y="15715"/>
                    <a:pt x="1782" y="15729"/>
                    <a:pt x="1968" y="15729"/>
                  </a:cubicBezTo>
                  <a:cubicBezTo>
                    <a:pt x="2469" y="15729"/>
                    <a:pt x="3442" y="15625"/>
                    <a:pt x="5315" y="15171"/>
                  </a:cubicBezTo>
                  <a:cubicBezTo>
                    <a:pt x="7461" y="14649"/>
                    <a:pt x="10786" y="13659"/>
                    <a:pt x="15923" y="11840"/>
                  </a:cubicBezTo>
                  <a:cubicBezTo>
                    <a:pt x="20842" y="10097"/>
                    <a:pt x="23986" y="8808"/>
                    <a:pt x="25997" y="7869"/>
                  </a:cubicBezTo>
                  <a:cubicBezTo>
                    <a:pt x="28606" y="6660"/>
                    <a:pt x="29306" y="6046"/>
                    <a:pt x="29492" y="5815"/>
                  </a:cubicBezTo>
                  <a:cubicBezTo>
                    <a:pt x="29523" y="5774"/>
                    <a:pt x="29531" y="5721"/>
                    <a:pt x="29516" y="5672"/>
                  </a:cubicBezTo>
                  <a:lnTo>
                    <a:pt x="28426" y="2613"/>
                  </a:lnTo>
                  <a:cubicBezTo>
                    <a:pt x="28191" y="1698"/>
                    <a:pt x="27663" y="1040"/>
                    <a:pt x="26808" y="608"/>
                  </a:cubicBezTo>
                  <a:cubicBezTo>
                    <a:pt x="25950" y="173"/>
                    <a:pt x="24843" y="1"/>
                    <a:pt x="23623"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1" name="Google Shape;8721;p37"/>
            <p:cNvSpPr/>
            <p:nvPr/>
          </p:nvSpPr>
          <p:spPr>
            <a:xfrm>
              <a:off x="2368525" y="301700"/>
              <a:ext cx="457300" cy="360875"/>
            </a:xfrm>
            <a:custGeom>
              <a:rect b="b" l="l" r="r" t="t"/>
              <a:pathLst>
                <a:path extrusionOk="0" fill="none" h="14435" w="18292">
                  <a:moveTo>
                    <a:pt x="14895" y="0"/>
                  </a:moveTo>
                  <a:cubicBezTo>
                    <a:pt x="14895" y="0"/>
                    <a:pt x="1" y="4589"/>
                    <a:pt x="2581" y="10183"/>
                  </a:cubicBezTo>
                  <a:lnTo>
                    <a:pt x="3708" y="13380"/>
                  </a:lnTo>
                  <a:cubicBezTo>
                    <a:pt x="3708" y="13380"/>
                    <a:pt x="4602" y="14434"/>
                    <a:pt x="18291" y="958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2" name="Google Shape;8722;p37"/>
            <p:cNvSpPr/>
            <p:nvPr/>
          </p:nvSpPr>
          <p:spPr>
            <a:xfrm>
              <a:off x="2487700" y="638000"/>
              <a:ext cx="396750" cy="168450"/>
            </a:xfrm>
            <a:custGeom>
              <a:rect b="b" l="l" r="r" t="t"/>
              <a:pathLst>
                <a:path extrusionOk="0" fill="none" h="6738" w="15870">
                  <a:moveTo>
                    <a:pt x="1" y="0"/>
                  </a:moveTo>
                  <a:lnTo>
                    <a:pt x="1141" y="4914"/>
                  </a:lnTo>
                  <a:cubicBezTo>
                    <a:pt x="1556" y="6081"/>
                    <a:pt x="2792" y="6737"/>
                    <a:pt x="3991" y="6430"/>
                  </a:cubicBezTo>
                  <a:cubicBezTo>
                    <a:pt x="6290" y="5839"/>
                    <a:pt x="10374" y="4693"/>
                    <a:pt x="15869" y="274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3" name="Google Shape;8723;p37"/>
            <p:cNvSpPr/>
            <p:nvPr/>
          </p:nvSpPr>
          <p:spPr>
            <a:xfrm>
              <a:off x="2575425" y="800550"/>
              <a:ext cx="1930350" cy="4819600"/>
            </a:xfrm>
            <a:custGeom>
              <a:rect b="b" l="l" r="r" t="t"/>
              <a:pathLst>
                <a:path extrusionOk="0" fill="none" h="192784" w="77214">
                  <a:moveTo>
                    <a:pt x="1" y="0"/>
                  </a:moveTo>
                  <a:cubicBezTo>
                    <a:pt x="1" y="0"/>
                    <a:pt x="7039" y="28749"/>
                    <a:pt x="8229" y="48867"/>
                  </a:cubicBezTo>
                  <a:cubicBezTo>
                    <a:pt x="9422" y="68987"/>
                    <a:pt x="7487" y="86395"/>
                    <a:pt x="20761" y="116618"/>
                  </a:cubicBezTo>
                  <a:cubicBezTo>
                    <a:pt x="34037" y="146842"/>
                    <a:pt x="41021" y="175183"/>
                    <a:pt x="41021" y="175183"/>
                  </a:cubicBezTo>
                  <a:cubicBezTo>
                    <a:pt x="41021" y="175183"/>
                    <a:pt x="39184" y="192784"/>
                    <a:pt x="77214" y="179311"/>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4" name="Google Shape;8724;p37"/>
            <p:cNvSpPr/>
            <p:nvPr/>
          </p:nvSpPr>
          <p:spPr>
            <a:xfrm>
              <a:off x="3554000" y="4794600"/>
              <a:ext cx="778650" cy="211100"/>
            </a:xfrm>
            <a:custGeom>
              <a:rect b="b" l="l" r="r" t="t"/>
              <a:pathLst>
                <a:path extrusionOk="0" fill="none" h="8444" w="31146">
                  <a:moveTo>
                    <a:pt x="0" y="8444"/>
                  </a:moveTo>
                  <a:cubicBezTo>
                    <a:pt x="0" y="8444"/>
                    <a:pt x="11015" y="7132"/>
                    <a:pt x="3114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5" name="Google Shape;8725;p37"/>
            <p:cNvSpPr/>
            <p:nvPr/>
          </p:nvSpPr>
          <p:spPr>
            <a:xfrm>
              <a:off x="3018075" y="3293250"/>
              <a:ext cx="782625" cy="237450"/>
            </a:xfrm>
            <a:custGeom>
              <a:rect b="b" l="l" r="r" t="t"/>
              <a:pathLst>
                <a:path extrusionOk="0" fill="none" h="9498" w="31305">
                  <a:moveTo>
                    <a:pt x="0" y="9497"/>
                  </a:moveTo>
                  <a:cubicBezTo>
                    <a:pt x="0" y="9497"/>
                    <a:pt x="11175" y="7130"/>
                    <a:pt x="31305"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6" name="Google Shape;8726;p37"/>
            <p:cNvSpPr/>
            <p:nvPr/>
          </p:nvSpPr>
          <p:spPr>
            <a:xfrm>
              <a:off x="2740900" y="156475"/>
              <a:ext cx="427875" cy="384775"/>
            </a:xfrm>
            <a:custGeom>
              <a:rect b="b" l="l" r="r" t="t"/>
              <a:pathLst>
                <a:path extrusionOk="0" fill="none" h="15391" w="17115">
                  <a:moveTo>
                    <a:pt x="0" y="5809"/>
                  </a:moveTo>
                  <a:cubicBezTo>
                    <a:pt x="0" y="5809"/>
                    <a:pt x="14463" y="1"/>
                    <a:pt x="15979" y="5969"/>
                  </a:cubicBezTo>
                  <a:lnTo>
                    <a:pt x="17114" y="9160"/>
                  </a:lnTo>
                  <a:cubicBezTo>
                    <a:pt x="17114" y="9160"/>
                    <a:pt x="17084" y="10541"/>
                    <a:pt x="3394" y="1539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7" name="Google Shape;8727;p37"/>
            <p:cNvSpPr/>
            <p:nvPr/>
          </p:nvSpPr>
          <p:spPr>
            <a:xfrm>
              <a:off x="2884325" y="403575"/>
              <a:ext cx="330525" cy="303125"/>
            </a:xfrm>
            <a:custGeom>
              <a:rect b="b" l="l" r="r" t="t"/>
              <a:pathLst>
                <a:path extrusionOk="0" fill="none" h="12125" w="13221">
                  <a:moveTo>
                    <a:pt x="10600" y="1"/>
                  </a:moveTo>
                  <a:lnTo>
                    <a:pt x="12809" y="4538"/>
                  </a:lnTo>
                  <a:cubicBezTo>
                    <a:pt x="13221" y="5705"/>
                    <a:pt x="12677" y="6996"/>
                    <a:pt x="11549" y="7509"/>
                  </a:cubicBezTo>
                  <a:cubicBezTo>
                    <a:pt x="9391" y="8499"/>
                    <a:pt x="5495" y="10179"/>
                    <a:pt x="0" y="1212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8" name="Google Shape;8728;p37"/>
            <p:cNvSpPr/>
            <p:nvPr/>
          </p:nvSpPr>
          <p:spPr>
            <a:xfrm>
              <a:off x="3183525" y="585100"/>
              <a:ext cx="2272875" cy="4698250"/>
            </a:xfrm>
            <a:custGeom>
              <a:rect b="b" l="l" r="r" t="t"/>
              <a:pathLst>
                <a:path extrusionOk="0" fill="none" h="187930" w="90915">
                  <a:moveTo>
                    <a:pt x="1" y="1"/>
                  </a:moveTo>
                  <a:cubicBezTo>
                    <a:pt x="1" y="1"/>
                    <a:pt x="12628" y="26765"/>
                    <a:pt x="24370" y="43151"/>
                  </a:cubicBezTo>
                  <a:cubicBezTo>
                    <a:pt x="36109" y="59537"/>
                    <a:pt x="48573" y="71843"/>
                    <a:pt x="57282" y="103680"/>
                  </a:cubicBezTo>
                  <a:cubicBezTo>
                    <a:pt x="65994" y="135517"/>
                    <a:pt x="78410" y="161938"/>
                    <a:pt x="78410" y="161938"/>
                  </a:cubicBezTo>
                  <a:cubicBezTo>
                    <a:pt x="78410" y="161938"/>
                    <a:pt x="90915" y="174457"/>
                    <a:pt x="52890" y="1879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9" name="Google Shape;8729;p37"/>
            <p:cNvSpPr/>
            <p:nvPr/>
          </p:nvSpPr>
          <p:spPr>
            <a:xfrm>
              <a:off x="4332625" y="4468525"/>
              <a:ext cx="737825" cy="326150"/>
            </a:xfrm>
            <a:custGeom>
              <a:rect b="b" l="l" r="r" t="t"/>
              <a:pathLst>
                <a:path extrusionOk="0" fill="none" h="13046" w="29513">
                  <a:moveTo>
                    <a:pt x="29513" y="1"/>
                  </a:moveTo>
                  <a:cubicBezTo>
                    <a:pt x="29513" y="1"/>
                    <a:pt x="20126" y="5915"/>
                    <a:pt x="0" y="13045"/>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0" name="Google Shape;8730;p37"/>
            <p:cNvSpPr/>
            <p:nvPr/>
          </p:nvSpPr>
          <p:spPr>
            <a:xfrm>
              <a:off x="3800725" y="2985025"/>
              <a:ext cx="757525" cy="308250"/>
            </a:xfrm>
            <a:custGeom>
              <a:rect b="b" l="l" r="r" t="t"/>
              <a:pathLst>
                <a:path extrusionOk="0" fill="none" h="12330" w="30301">
                  <a:moveTo>
                    <a:pt x="30301" y="1"/>
                  </a:moveTo>
                  <a:cubicBezTo>
                    <a:pt x="30301" y="1"/>
                    <a:pt x="20128" y="5199"/>
                    <a:pt x="1" y="12329"/>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1" name="Google Shape;8731;p37"/>
            <p:cNvSpPr/>
            <p:nvPr/>
          </p:nvSpPr>
          <p:spPr>
            <a:xfrm>
              <a:off x="3766975" y="5339025"/>
              <a:ext cx="758500" cy="141750"/>
            </a:xfrm>
            <a:custGeom>
              <a:rect b="b" l="l" r="r" t="t"/>
              <a:pathLst>
                <a:path extrusionOk="0" fill="none" h="5670" w="30340">
                  <a:moveTo>
                    <a:pt x="0" y="2026"/>
                  </a:moveTo>
                  <a:cubicBezTo>
                    <a:pt x="0" y="2026"/>
                    <a:pt x="1392" y="5035"/>
                    <a:pt x="4841" y="5352"/>
                  </a:cubicBezTo>
                  <a:cubicBezTo>
                    <a:pt x="8292" y="5669"/>
                    <a:pt x="14365" y="5659"/>
                    <a:pt x="30339" y="0"/>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2" name="Google Shape;8732;p37"/>
            <p:cNvSpPr/>
            <p:nvPr/>
          </p:nvSpPr>
          <p:spPr>
            <a:xfrm>
              <a:off x="4525450" y="4900825"/>
              <a:ext cx="641525" cy="438225"/>
            </a:xfrm>
            <a:custGeom>
              <a:rect b="b" l="l" r="r" t="t"/>
              <a:pathLst>
                <a:path extrusionOk="0" fill="none" h="17529" w="25661">
                  <a:moveTo>
                    <a:pt x="24848" y="1"/>
                  </a:moveTo>
                  <a:cubicBezTo>
                    <a:pt x="24848" y="1"/>
                    <a:pt x="25660" y="3217"/>
                    <a:pt x="23181" y="5635"/>
                  </a:cubicBezTo>
                  <a:cubicBezTo>
                    <a:pt x="20699" y="8056"/>
                    <a:pt x="15973" y="11871"/>
                    <a:pt x="0" y="17528"/>
                  </a:cubicBezTo>
                </a:path>
              </a:pathLst>
            </a:custGeom>
            <a:noFill/>
            <a:ln cap="rnd" cmpd="sng" w="12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3" name="Google Shape;8733;p37"/>
            <p:cNvSpPr/>
            <p:nvPr/>
          </p:nvSpPr>
          <p:spPr>
            <a:xfrm>
              <a:off x="3093200" y="2273600"/>
              <a:ext cx="7400" cy="117325"/>
            </a:xfrm>
            <a:custGeom>
              <a:rect b="b" l="l" r="r" t="t"/>
              <a:pathLst>
                <a:path extrusionOk="0" fill="none" h="4693" w="296">
                  <a:moveTo>
                    <a:pt x="295" y="4692"/>
                  </a:moveTo>
                  <a:cubicBezTo>
                    <a:pt x="99" y="3137"/>
                    <a:pt x="1" y="1570"/>
                    <a:pt x="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4" name="Google Shape;8734;p37"/>
            <p:cNvSpPr/>
            <p:nvPr/>
          </p:nvSpPr>
          <p:spPr>
            <a:xfrm>
              <a:off x="3211450" y="2450025"/>
              <a:ext cx="8575" cy="48350"/>
            </a:xfrm>
            <a:custGeom>
              <a:rect b="b" l="l" r="r" t="t"/>
              <a:pathLst>
                <a:path extrusionOk="0" fill="none" h="1934" w="343">
                  <a:moveTo>
                    <a:pt x="342" y="1934"/>
                  </a:moveTo>
                  <a:cubicBezTo>
                    <a:pt x="228" y="1289"/>
                    <a:pt x="115" y="645"/>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5" name="Google Shape;8735;p37"/>
            <p:cNvSpPr/>
            <p:nvPr/>
          </p:nvSpPr>
          <p:spPr>
            <a:xfrm>
              <a:off x="3339175" y="2593175"/>
              <a:ext cx="46300" cy="154800"/>
            </a:xfrm>
            <a:custGeom>
              <a:rect b="b" l="l" r="r" t="t"/>
              <a:pathLst>
                <a:path extrusionOk="0" fill="none" h="6192" w="1852">
                  <a:moveTo>
                    <a:pt x="1852" y="6192"/>
                  </a:moveTo>
                  <a:cubicBezTo>
                    <a:pt x="1062" y="4185"/>
                    <a:pt x="444" y="211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6" name="Google Shape;8736;p37"/>
            <p:cNvSpPr/>
            <p:nvPr/>
          </p:nvSpPr>
          <p:spPr>
            <a:xfrm>
              <a:off x="2989975" y="3093450"/>
              <a:ext cx="23150" cy="77475"/>
            </a:xfrm>
            <a:custGeom>
              <a:rect b="b" l="l" r="r" t="t"/>
              <a:pathLst>
                <a:path extrusionOk="0" fill="none" h="3099" w="926">
                  <a:moveTo>
                    <a:pt x="926" y="3098"/>
                  </a:moveTo>
                  <a:cubicBezTo>
                    <a:pt x="533" y="2094"/>
                    <a:pt x="224" y="1057"/>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7" name="Google Shape;8737;p37"/>
            <p:cNvSpPr/>
            <p:nvPr/>
          </p:nvSpPr>
          <p:spPr>
            <a:xfrm>
              <a:off x="4146700" y="2315800"/>
              <a:ext cx="269775" cy="623375"/>
            </a:xfrm>
            <a:custGeom>
              <a:rect b="b" l="l" r="r" t="t"/>
              <a:pathLst>
                <a:path extrusionOk="0" fill="none" h="24935" w="10791">
                  <a:moveTo>
                    <a:pt x="10790" y="24934"/>
                  </a:moveTo>
                  <a:cubicBezTo>
                    <a:pt x="8166" y="16215"/>
                    <a:pt x="5444" y="729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8" name="Google Shape;8738;p37"/>
            <p:cNvSpPr/>
            <p:nvPr/>
          </p:nvSpPr>
          <p:spPr>
            <a:xfrm>
              <a:off x="4194725" y="2760800"/>
              <a:ext cx="26925" cy="76125"/>
            </a:xfrm>
            <a:custGeom>
              <a:rect b="b" l="l" r="r" t="t"/>
              <a:pathLst>
                <a:path extrusionOk="0" fill="none" h="3045" w="1077">
                  <a:moveTo>
                    <a:pt x="1077" y="3045"/>
                  </a:moveTo>
                  <a:cubicBezTo>
                    <a:pt x="719" y="2032"/>
                    <a:pt x="358" y="1015"/>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9" name="Google Shape;8739;p37"/>
            <p:cNvSpPr/>
            <p:nvPr/>
          </p:nvSpPr>
          <p:spPr>
            <a:xfrm>
              <a:off x="4029875" y="2185725"/>
              <a:ext cx="20950" cy="35425"/>
            </a:xfrm>
            <a:custGeom>
              <a:rect b="b" l="l" r="r" t="t"/>
              <a:pathLst>
                <a:path extrusionOk="0" fill="none" h="1417" w="838">
                  <a:moveTo>
                    <a:pt x="837" y="1417"/>
                  </a:moveTo>
                  <a:cubicBezTo>
                    <a:pt x="559" y="944"/>
                    <a:pt x="279" y="473"/>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0" name="Google Shape;8740;p37"/>
            <p:cNvSpPr/>
            <p:nvPr/>
          </p:nvSpPr>
          <p:spPr>
            <a:xfrm>
              <a:off x="3656750" y="5132900"/>
              <a:ext cx="25550" cy="124450"/>
            </a:xfrm>
            <a:custGeom>
              <a:rect b="b" l="l" r="r" t="t"/>
              <a:pathLst>
                <a:path extrusionOk="0" fill="none" h="4978" w="1022">
                  <a:moveTo>
                    <a:pt x="1021" y="4978"/>
                  </a:moveTo>
                  <a:cubicBezTo>
                    <a:pt x="356" y="4409"/>
                    <a:pt x="88" y="3495"/>
                    <a:pt x="43" y="2621"/>
                  </a:cubicBezTo>
                  <a:cubicBezTo>
                    <a:pt x="0" y="1745"/>
                    <a:pt x="142" y="874"/>
                    <a:pt x="14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1" name="Google Shape;8741;p37"/>
            <p:cNvSpPr/>
            <p:nvPr/>
          </p:nvSpPr>
          <p:spPr>
            <a:xfrm>
              <a:off x="3735000" y="5140300"/>
              <a:ext cx="10200" cy="35325"/>
            </a:xfrm>
            <a:custGeom>
              <a:rect b="b" l="l" r="r" t="t"/>
              <a:pathLst>
                <a:path extrusionOk="0" fill="none" h="1413" w="408">
                  <a:moveTo>
                    <a:pt x="408" y="1412"/>
                  </a:moveTo>
                  <a:cubicBezTo>
                    <a:pt x="156" y="983"/>
                    <a:pt x="17" y="496"/>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2" name="Google Shape;8742;p37"/>
            <p:cNvSpPr/>
            <p:nvPr/>
          </p:nvSpPr>
          <p:spPr>
            <a:xfrm>
              <a:off x="5065050" y="4645050"/>
              <a:ext cx="63050" cy="169775"/>
            </a:xfrm>
            <a:custGeom>
              <a:rect b="b" l="l" r="r" t="t"/>
              <a:pathLst>
                <a:path extrusionOk="0" fill="none" h="6791" w="2522">
                  <a:moveTo>
                    <a:pt x="2045" y="6791"/>
                  </a:moveTo>
                  <a:cubicBezTo>
                    <a:pt x="2521" y="4376"/>
                    <a:pt x="1732" y="1749"/>
                    <a:pt x="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3" name="Google Shape;8743;p37"/>
            <p:cNvSpPr/>
            <p:nvPr/>
          </p:nvSpPr>
          <p:spPr>
            <a:xfrm>
              <a:off x="5024350" y="4666775"/>
              <a:ext cx="19700" cy="31625"/>
            </a:xfrm>
            <a:custGeom>
              <a:rect b="b" l="l" r="r" t="t"/>
              <a:pathLst>
                <a:path extrusionOk="0" fill="none" h="1265" w="788">
                  <a:moveTo>
                    <a:pt x="788" y="1265"/>
                  </a:moveTo>
                  <a:cubicBezTo>
                    <a:pt x="524" y="841"/>
                    <a:pt x="262" y="422"/>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4" name="Google Shape;8744;p37"/>
            <p:cNvSpPr/>
            <p:nvPr/>
          </p:nvSpPr>
          <p:spPr>
            <a:xfrm>
              <a:off x="3319625" y="3661450"/>
              <a:ext cx="10825" cy="30475"/>
            </a:xfrm>
            <a:custGeom>
              <a:rect b="b" l="l" r="r" t="t"/>
              <a:pathLst>
                <a:path extrusionOk="0" fill="none" h="1219" w="433">
                  <a:moveTo>
                    <a:pt x="432" y="1218"/>
                  </a:moveTo>
                  <a:cubicBezTo>
                    <a:pt x="289" y="811"/>
                    <a:pt x="146" y="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5" name="Google Shape;8745;p37"/>
            <p:cNvSpPr/>
            <p:nvPr/>
          </p:nvSpPr>
          <p:spPr>
            <a:xfrm>
              <a:off x="3670825" y="3952250"/>
              <a:ext cx="26775" cy="63325"/>
            </a:xfrm>
            <a:custGeom>
              <a:rect b="b" l="l" r="r" t="t"/>
              <a:pathLst>
                <a:path extrusionOk="0" fill="none" h="2533" w="1071">
                  <a:moveTo>
                    <a:pt x="1070" y="2533"/>
                  </a:moveTo>
                  <a:cubicBezTo>
                    <a:pt x="612" y="1735"/>
                    <a:pt x="252" y="886"/>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6" name="Google Shape;8746;p37"/>
            <p:cNvSpPr/>
            <p:nvPr/>
          </p:nvSpPr>
          <p:spPr>
            <a:xfrm>
              <a:off x="4246625" y="3281725"/>
              <a:ext cx="9400" cy="26625"/>
            </a:xfrm>
            <a:custGeom>
              <a:rect b="b" l="l" r="r" t="t"/>
              <a:pathLst>
                <a:path extrusionOk="0" fill="none" h="1065" w="376">
                  <a:moveTo>
                    <a:pt x="375" y="1065"/>
                  </a:moveTo>
                  <a:cubicBezTo>
                    <a:pt x="251" y="711"/>
                    <a:pt x="126" y="355"/>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47" name="Google Shape;8747;p37"/>
          <p:cNvGrpSpPr/>
          <p:nvPr/>
        </p:nvGrpSpPr>
        <p:grpSpPr>
          <a:xfrm flipH="1" rot="-178673">
            <a:off x="6149844" y="2931015"/>
            <a:ext cx="1157865" cy="1322488"/>
            <a:chOff x="1260150" y="-357200"/>
            <a:chExt cx="4971200" cy="6041600"/>
          </a:xfrm>
        </p:grpSpPr>
        <p:sp>
          <p:nvSpPr>
            <p:cNvPr id="8748" name="Google Shape;8748;p37"/>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9" name="Google Shape;8749;p37"/>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0" name="Google Shape;8750;p37"/>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1" name="Google Shape;8751;p37"/>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2" name="Google Shape;8752;p37"/>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3" name="Google Shape;8753;p37"/>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4" name="Google Shape;8754;p37"/>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5" name="Google Shape;8755;p37"/>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6" name="Google Shape;8756;p37"/>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7" name="Google Shape;8757;p37"/>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8" name="Google Shape;8758;p37"/>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9" name="Google Shape;8759;p37"/>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0" name="Google Shape;8760;p37"/>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1" name="Google Shape;8761;p37"/>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2" name="Google Shape;8762;p37"/>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3" name="Google Shape;8763;p37"/>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4" name="Google Shape;8764;p37"/>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5" name="Google Shape;8765;p37"/>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6" name="Google Shape;8766;p37"/>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7" name="Google Shape;8767;p37"/>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8" name="Google Shape;8768;p37"/>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9" name="Google Shape;8769;p37"/>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0" name="Google Shape;8770;p37"/>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1" name="Google Shape;8771;p37"/>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2" name="Google Shape;8772;p37"/>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3" name="Google Shape;8773;p37"/>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4" name="Google Shape;8774;p37"/>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5" name="Google Shape;8775;p37"/>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6" name="Google Shape;8776;p37"/>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7" name="Google Shape;8777;p37"/>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8" name="Google Shape;8778;p37"/>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9" name="Google Shape;8779;p37"/>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0" name="Google Shape;8780;p37"/>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1" name="Google Shape;8781;p37"/>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2" name="Google Shape;8782;p37"/>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3" name="Google Shape;8783;p37"/>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4" name="Google Shape;8784;p37"/>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5" name="Google Shape;8785;p37"/>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86" name="Google Shape;8786;p37"/>
          <p:cNvSpPr txBox="1"/>
          <p:nvPr/>
        </p:nvSpPr>
        <p:spPr>
          <a:xfrm>
            <a:off x="715100" y="3492275"/>
            <a:ext cx="32883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Lato"/>
                <a:ea typeface="Lato"/>
                <a:cs typeface="Lato"/>
                <a:sym typeface="Lato"/>
              </a:rPr>
              <a:t>CREDITS: This presentation template was created by </a:t>
            </a:r>
            <a:r>
              <a:rPr b="1" i="0" lang="en" sz="1200" u="none" cap="none" strike="noStrike">
                <a:solidFill>
                  <a:schemeClr val="hlink"/>
                </a:solidFill>
                <a:uFill>
                  <a:noFill/>
                </a:uFill>
                <a:latin typeface="Lato"/>
                <a:ea typeface="Lato"/>
                <a:cs typeface="Lato"/>
                <a:sym typeface="Lato"/>
                <a:hlinkClick r:id="rId2"/>
              </a:rPr>
              <a:t>Slidesgo</a:t>
            </a:r>
            <a:r>
              <a:rPr b="0" i="0" lang="en" sz="1200" u="none" cap="none" strike="noStrike">
                <a:solidFill>
                  <a:schemeClr val="dk1"/>
                </a:solidFill>
                <a:latin typeface="Lato"/>
                <a:ea typeface="Lato"/>
                <a:cs typeface="Lato"/>
                <a:sym typeface="Lato"/>
              </a:rPr>
              <a:t>, including icons by </a:t>
            </a:r>
            <a:r>
              <a:rPr b="1" i="0" lang="en" sz="1200" u="none" cap="none" strike="noStrike">
                <a:solidFill>
                  <a:schemeClr val="hlink"/>
                </a:solidFill>
                <a:uFill>
                  <a:noFill/>
                </a:uFill>
                <a:latin typeface="Lato"/>
                <a:ea typeface="Lato"/>
                <a:cs typeface="Lato"/>
                <a:sym typeface="Lato"/>
                <a:hlinkClick r:id="rId3"/>
              </a:rPr>
              <a:t>Flaticon</a:t>
            </a:r>
            <a:r>
              <a:rPr b="0" i="0" lang="en" sz="1200" u="none" cap="none" strike="noStrike">
                <a:solidFill>
                  <a:schemeClr val="dk1"/>
                </a:solidFill>
                <a:latin typeface="Lato"/>
                <a:ea typeface="Lato"/>
                <a:cs typeface="Lato"/>
                <a:sym typeface="Lato"/>
              </a:rPr>
              <a:t> and infographics &amp; images by </a:t>
            </a:r>
            <a:r>
              <a:rPr b="1" i="0" lang="en" sz="1200" u="none" cap="none" strike="noStrike">
                <a:solidFill>
                  <a:schemeClr val="hlink"/>
                </a:solidFill>
                <a:uFill>
                  <a:noFill/>
                </a:uFill>
                <a:latin typeface="Lato"/>
                <a:ea typeface="Lato"/>
                <a:cs typeface="Lato"/>
                <a:sym typeface="Lato"/>
                <a:hlinkClick r:id="rId4"/>
              </a:rPr>
              <a:t>Freepik</a:t>
            </a:r>
            <a:endParaRPr b="1" i="0" sz="1400" u="none" cap="none" strike="noStrike">
              <a:solidFill>
                <a:srgbClr val="000000"/>
              </a:solidFill>
              <a:latin typeface="Lato"/>
              <a:ea typeface="Lato"/>
              <a:cs typeface="Lato"/>
              <a:sym typeface="Lato"/>
            </a:endParaRPr>
          </a:p>
        </p:txBody>
      </p:sp>
      <p:grpSp>
        <p:nvGrpSpPr>
          <p:cNvPr id="8787" name="Google Shape;8787;p37"/>
          <p:cNvGrpSpPr/>
          <p:nvPr/>
        </p:nvGrpSpPr>
        <p:grpSpPr>
          <a:xfrm rot="-3599694">
            <a:off x="7284467" y="3783401"/>
            <a:ext cx="1923603" cy="2167440"/>
            <a:chOff x="1344175" y="-9525"/>
            <a:chExt cx="4727025" cy="5326225"/>
          </a:xfrm>
        </p:grpSpPr>
        <p:sp>
          <p:nvSpPr>
            <p:cNvPr id="8788" name="Google Shape;8788;p37"/>
            <p:cNvSpPr/>
            <p:nvPr/>
          </p:nvSpPr>
          <p:spPr>
            <a:xfrm>
              <a:off x="3896725" y="2188175"/>
              <a:ext cx="563150" cy="307050"/>
            </a:xfrm>
            <a:custGeom>
              <a:rect b="b" l="l" r="r" t="t"/>
              <a:pathLst>
                <a:path extrusionOk="0" fill="none" h="12282" w="22526">
                  <a:moveTo>
                    <a:pt x="0" y="0"/>
                  </a:moveTo>
                  <a:cubicBezTo>
                    <a:pt x="0" y="0"/>
                    <a:pt x="952" y="8780"/>
                    <a:pt x="10047" y="10686"/>
                  </a:cubicBezTo>
                  <a:cubicBezTo>
                    <a:pt x="17657" y="12281"/>
                    <a:pt x="20016" y="8553"/>
                    <a:pt x="22525" y="4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nvGrpSpPr>
            <p:cNvPr id="8789" name="Google Shape;8789;p37"/>
            <p:cNvGrpSpPr/>
            <p:nvPr/>
          </p:nvGrpSpPr>
          <p:grpSpPr>
            <a:xfrm>
              <a:off x="1344175" y="-9525"/>
              <a:ext cx="4727025" cy="5326225"/>
              <a:chOff x="1344175" y="-9525"/>
              <a:chExt cx="4727025" cy="5326225"/>
            </a:xfrm>
          </p:grpSpPr>
          <p:sp>
            <p:nvSpPr>
              <p:cNvPr id="8790" name="Google Shape;8790;p37"/>
              <p:cNvSpPr/>
              <p:nvPr/>
            </p:nvSpPr>
            <p:spPr>
              <a:xfrm>
                <a:off x="4431100" y="1067225"/>
                <a:ext cx="1248825" cy="1275025"/>
              </a:xfrm>
              <a:custGeom>
                <a:rect b="b" l="l" r="r" t="t"/>
                <a:pathLst>
                  <a:path extrusionOk="0" h="51001" w="49953">
                    <a:moveTo>
                      <a:pt x="30884" y="1"/>
                    </a:moveTo>
                    <a:cubicBezTo>
                      <a:pt x="30767" y="1"/>
                      <a:pt x="30665" y="90"/>
                      <a:pt x="30646" y="214"/>
                    </a:cubicBezTo>
                    <a:cubicBezTo>
                      <a:pt x="29698" y="7936"/>
                      <a:pt x="26469" y="16792"/>
                      <a:pt x="22631" y="22246"/>
                    </a:cubicBezTo>
                    <a:cubicBezTo>
                      <a:pt x="21100" y="24421"/>
                      <a:pt x="19569" y="26730"/>
                      <a:pt x="18084" y="28974"/>
                    </a:cubicBezTo>
                    <a:cubicBezTo>
                      <a:pt x="13705" y="35563"/>
                      <a:pt x="9199" y="42371"/>
                      <a:pt x="4181" y="46397"/>
                    </a:cubicBezTo>
                    <a:cubicBezTo>
                      <a:pt x="3956" y="46577"/>
                      <a:pt x="3723" y="46745"/>
                      <a:pt x="3482" y="46909"/>
                    </a:cubicBezTo>
                    <a:cubicBezTo>
                      <a:pt x="2601" y="47515"/>
                      <a:pt x="1613" y="47996"/>
                      <a:pt x="566" y="48341"/>
                    </a:cubicBezTo>
                    <a:cubicBezTo>
                      <a:pt x="481" y="48370"/>
                      <a:pt x="36" y="48345"/>
                      <a:pt x="13" y="48430"/>
                    </a:cubicBezTo>
                    <a:cubicBezTo>
                      <a:pt x="1" y="48517"/>
                      <a:pt x="415" y="48696"/>
                      <a:pt x="485" y="48755"/>
                    </a:cubicBezTo>
                    <a:cubicBezTo>
                      <a:pt x="973" y="49175"/>
                      <a:pt x="1801" y="49782"/>
                      <a:pt x="3004" y="50255"/>
                    </a:cubicBezTo>
                    <a:cubicBezTo>
                      <a:pt x="4161" y="50711"/>
                      <a:pt x="5444" y="50957"/>
                      <a:pt x="6806" y="50996"/>
                    </a:cubicBezTo>
                    <a:cubicBezTo>
                      <a:pt x="6916" y="50999"/>
                      <a:pt x="7027" y="51000"/>
                      <a:pt x="7140" y="51000"/>
                    </a:cubicBezTo>
                    <a:cubicBezTo>
                      <a:pt x="12869" y="51000"/>
                      <a:pt x="22733" y="47344"/>
                      <a:pt x="37702" y="30349"/>
                    </a:cubicBezTo>
                    <a:cubicBezTo>
                      <a:pt x="46653" y="20182"/>
                      <a:pt x="49952" y="12360"/>
                      <a:pt x="47516" y="7098"/>
                    </a:cubicBezTo>
                    <a:cubicBezTo>
                      <a:pt x="46472" y="4852"/>
                      <a:pt x="44358" y="3086"/>
                      <a:pt x="41245" y="1860"/>
                    </a:cubicBezTo>
                    <a:cubicBezTo>
                      <a:pt x="40338" y="1503"/>
                      <a:pt x="39422" y="1224"/>
                      <a:pt x="38497" y="995"/>
                    </a:cubicBezTo>
                    <a:cubicBezTo>
                      <a:pt x="38486" y="984"/>
                      <a:pt x="38479" y="978"/>
                      <a:pt x="38470" y="978"/>
                    </a:cubicBezTo>
                    <a:cubicBezTo>
                      <a:pt x="38467" y="978"/>
                      <a:pt x="38464" y="979"/>
                      <a:pt x="38460" y="981"/>
                    </a:cubicBezTo>
                    <a:cubicBezTo>
                      <a:pt x="35134" y="137"/>
                      <a:pt x="31967" y="19"/>
                      <a:pt x="30896" y="1"/>
                    </a:cubicBezTo>
                    <a:cubicBezTo>
                      <a:pt x="30892" y="1"/>
                      <a:pt x="30888" y="1"/>
                      <a:pt x="30884"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791" name="Google Shape;8791;p37"/>
              <p:cNvSpPr/>
              <p:nvPr/>
            </p:nvSpPr>
            <p:spPr>
              <a:xfrm>
                <a:off x="4081425" y="651600"/>
                <a:ext cx="1187025" cy="1626400"/>
              </a:xfrm>
              <a:custGeom>
                <a:rect b="b" l="l" r="r" t="t"/>
                <a:pathLst>
                  <a:path extrusionOk="0" h="65056" w="47481">
                    <a:moveTo>
                      <a:pt x="36366" y="1"/>
                    </a:moveTo>
                    <a:cubicBezTo>
                      <a:pt x="32992" y="1"/>
                      <a:pt x="28673" y="1800"/>
                      <a:pt x="23480" y="5386"/>
                    </a:cubicBezTo>
                    <a:cubicBezTo>
                      <a:pt x="4259" y="18630"/>
                      <a:pt x="619" y="41369"/>
                      <a:pt x="164" y="53733"/>
                    </a:cubicBezTo>
                    <a:cubicBezTo>
                      <a:pt x="1" y="58041"/>
                      <a:pt x="2310" y="61917"/>
                      <a:pt x="6176" y="63865"/>
                    </a:cubicBezTo>
                    <a:cubicBezTo>
                      <a:pt x="6488" y="64018"/>
                      <a:pt x="6794" y="64160"/>
                      <a:pt x="7118" y="64288"/>
                    </a:cubicBezTo>
                    <a:cubicBezTo>
                      <a:pt x="8426" y="64803"/>
                      <a:pt x="9779" y="65056"/>
                      <a:pt x="11118" y="65056"/>
                    </a:cubicBezTo>
                    <a:cubicBezTo>
                      <a:pt x="11652" y="65056"/>
                      <a:pt x="12184" y="65015"/>
                      <a:pt x="12710" y="64935"/>
                    </a:cubicBezTo>
                    <a:cubicBezTo>
                      <a:pt x="14563" y="64650"/>
                      <a:pt x="16327" y="63882"/>
                      <a:pt x="17872" y="62645"/>
                    </a:cubicBezTo>
                    <a:cubicBezTo>
                      <a:pt x="22819" y="58666"/>
                      <a:pt x="27314" y="51885"/>
                      <a:pt x="31678" y="45310"/>
                    </a:cubicBezTo>
                    <a:cubicBezTo>
                      <a:pt x="33155" y="43083"/>
                      <a:pt x="34688" y="40774"/>
                      <a:pt x="36221" y="38590"/>
                    </a:cubicBezTo>
                    <a:cubicBezTo>
                      <a:pt x="43588" y="28151"/>
                      <a:pt x="47481" y="8112"/>
                      <a:pt x="41370" y="1943"/>
                    </a:cubicBezTo>
                    <a:cubicBezTo>
                      <a:pt x="40738" y="1311"/>
                      <a:pt x="40006" y="825"/>
                      <a:pt x="39189" y="504"/>
                    </a:cubicBezTo>
                    <a:cubicBezTo>
                      <a:pt x="38337" y="168"/>
                      <a:pt x="37396" y="1"/>
                      <a:pt x="36366"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792" name="Google Shape;8792;p37"/>
              <p:cNvSpPr/>
              <p:nvPr/>
            </p:nvSpPr>
            <p:spPr>
              <a:xfrm>
                <a:off x="3541375" y="430225"/>
                <a:ext cx="942125" cy="1760775"/>
              </a:xfrm>
              <a:custGeom>
                <a:rect b="b" l="l" r="r" t="t"/>
                <a:pathLst>
                  <a:path extrusionOk="0" h="70431" w="37685">
                    <a:moveTo>
                      <a:pt x="18001" y="1"/>
                    </a:moveTo>
                    <a:cubicBezTo>
                      <a:pt x="15879" y="1"/>
                      <a:pt x="13845" y="474"/>
                      <a:pt x="12007" y="1418"/>
                    </a:cubicBezTo>
                    <a:cubicBezTo>
                      <a:pt x="8909" y="3018"/>
                      <a:pt x="4740" y="6838"/>
                      <a:pt x="2442" y="15988"/>
                    </a:cubicBezTo>
                    <a:cubicBezTo>
                      <a:pt x="1581" y="19463"/>
                      <a:pt x="1034" y="23456"/>
                      <a:pt x="823" y="27861"/>
                    </a:cubicBezTo>
                    <a:cubicBezTo>
                      <a:pt x="0" y="45553"/>
                      <a:pt x="3278" y="58019"/>
                      <a:pt x="10575" y="64916"/>
                    </a:cubicBezTo>
                    <a:cubicBezTo>
                      <a:pt x="12465" y="66696"/>
                      <a:pt x="14599" y="68066"/>
                      <a:pt x="16950" y="68993"/>
                    </a:cubicBezTo>
                    <a:cubicBezTo>
                      <a:pt x="18191" y="69479"/>
                      <a:pt x="19477" y="69837"/>
                      <a:pt x="20791" y="70061"/>
                    </a:cubicBezTo>
                    <a:cubicBezTo>
                      <a:pt x="21663" y="70210"/>
                      <a:pt x="22544" y="70294"/>
                      <a:pt x="23429" y="70312"/>
                    </a:cubicBezTo>
                    <a:cubicBezTo>
                      <a:pt x="23502" y="70316"/>
                      <a:pt x="23883" y="70431"/>
                      <a:pt x="24052" y="70431"/>
                    </a:cubicBezTo>
                    <a:cubicBezTo>
                      <a:pt x="24093" y="70431"/>
                      <a:pt x="24122" y="70424"/>
                      <a:pt x="24131" y="70407"/>
                    </a:cubicBezTo>
                    <a:cubicBezTo>
                      <a:pt x="24166" y="70317"/>
                      <a:pt x="23687" y="69997"/>
                      <a:pt x="23624" y="69921"/>
                    </a:cubicBezTo>
                    <a:cubicBezTo>
                      <a:pt x="22016" y="67847"/>
                      <a:pt x="21178" y="65236"/>
                      <a:pt x="21284" y="62572"/>
                    </a:cubicBezTo>
                    <a:cubicBezTo>
                      <a:pt x="21651" y="52590"/>
                      <a:pt x="24231" y="33807"/>
                      <a:pt x="37370" y="20159"/>
                    </a:cubicBezTo>
                    <a:cubicBezTo>
                      <a:pt x="37416" y="20118"/>
                      <a:pt x="37441" y="20061"/>
                      <a:pt x="37442" y="20000"/>
                    </a:cubicBezTo>
                    <a:cubicBezTo>
                      <a:pt x="37684" y="13835"/>
                      <a:pt x="33727" y="7041"/>
                      <a:pt x="27596" y="3080"/>
                    </a:cubicBezTo>
                    <a:cubicBezTo>
                      <a:pt x="26934" y="2655"/>
                      <a:pt x="26259" y="2264"/>
                      <a:pt x="25540" y="1928"/>
                    </a:cubicBezTo>
                    <a:cubicBezTo>
                      <a:pt x="25520" y="1902"/>
                      <a:pt x="25493" y="1880"/>
                      <a:pt x="25461" y="1866"/>
                    </a:cubicBezTo>
                    <a:cubicBezTo>
                      <a:pt x="24949" y="1613"/>
                      <a:pt x="24431" y="1378"/>
                      <a:pt x="23919" y="1176"/>
                    </a:cubicBezTo>
                    <a:cubicBezTo>
                      <a:pt x="21928" y="391"/>
                      <a:pt x="19928" y="1"/>
                      <a:pt x="18001"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793" name="Google Shape;8793;p37"/>
              <p:cNvSpPr/>
              <p:nvPr/>
            </p:nvSpPr>
            <p:spPr>
              <a:xfrm>
                <a:off x="1351500" y="2436125"/>
                <a:ext cx="2818750" cy="2856175"/>
              </a:xfrm>
              <a:custGeom>
                <a:rect b="b" l="l" r="r" t="t"/>
                <a:pathLst>
                  <a:path extrusionOk="0" h="114247" w="112750">
                    <a:moveTo>
                      <a:pt x="108752" y="0"/>
                    </a:moveTo>
                    <a:cubicBezTo>
                      <a:pt x="108643" y="0"/>
                      <a:pt x="108542" y="76"/>
                      <a:pt x="108518" y="190"/>
                    </a:cubicBezTo>
                    <a:cubicBezTo>
                      <a:pt x="107456" y="5059"/>
                      <a:pt x="101428" y="30631"/>
                      <a:pt x="86860" y="55897"/>
                    </a:cubicBezTo>
                    <a:cubicBezTo>
                      <a:pt x="72493" y="80815"/>
                      <a:pt x="46779" y="110099"/>
                      <a:pt x="5314" y="110099"/>
                    </a:cubicBezTo>
                    <a:cubicBezTo>
                      <a:pt x="4281" y="110099"/>
                      <a:pt x="3239" y="110081"/>
                      <a:pt x="2188" y="110044"/>
                    </a:cubicBezTo>
                    <a:cubicBezTo>
                      <a:pt x="2163" y="110044"/>
                      <a:pt x="2139" y="110043"/>
                      <a:pt x="2115" y="110043"/>
                    </a:cubicBezTo>
                    <a:cubicBezTo>
                      <a:pt x="1549" y="110043"/>
                      <a:pt x="1005" y="110271"/>
                      <a:pt x="608" y="110678"/>
                    </a:cubicBezTo>
                    <a:cubicBezTo>
                      <a:pt x="205" y="111091"/>
                      <a:pt x="0" y="111656"/>
                      <a:pt x="43" y="112230"/>
                    </a:cubicBezTo>
                    <a:cubicBezTo>
                      <a:pt x="100" y="113017"/>
                      <a:pt x="602" y="113702"/>
                      <a:pt x="1333" y="113995"/>
                    </a:cubicBezTo>
                    <a:cubicBezTo>
                      <a:pt x="1526" y="114069"/>
                      <a:pt x="1729" y="114115"/>
                      <a:pt x="1935" y="114128"/>
                    </a:cubicBezTo>
                    <a:cubicBezTo>
                      <a:pt x="2868" y="114190"/>
                      <a:pt x="4155" y="114247"/>
                      <a:pt x="5747" y="114247"/>
                    </a:cubicBezTo>
                    <a:cubicBezTo>
                      <a:pt x="14876" y="114247"/>
                      <a:pt x="34043" y="112383"/>
                      <a:pt x="54101" y="99061"/>
                    </a:cubicBezTo>
                    <a:cubicBezTo>
                      <a:pt x="54138" y="99035"/>
                      <a:pt x="54168" y="99001"/>
                      <a:pt x="54186" y="98959"/>
                    </a:cubicBezTo>
                    <a:cubicBezTo>
                      <a:pt x="54224" y="98878"/>
                      <a:pt x="54305" y="98826"/>
                      <a:pt x="54395" y="98825"/>
                    </a:cubicBezTo>
                    <a:cubicBezTo>
                      <a:pt x="54439" y="98824"/>
                      <a:pt x="54482" y="98809"/>
                      <a:pt x="54520" y="98784"/>
                    </a:cubicBezTo>
                    <a:cubicBezTo>
                      <a:pt x="58702" y="95975"/>
                      <a:pt x="62794" y="92741"/>
                      <a:pt x="66682" y="89171"/>
                    </a:cubicBezTo>
                    <a:cubicBezTo>
                      <a:pt x="66712" y="89143"/>
                      <a:pt x="66734" y="89109"/>
                      <a:pt x="66747" y="89071"/>
                    </a:cubicBezTo>
                    <a:cubicBezTo>
                      <a:pt x="66764" y="89024"/>
                      <a:pt x="66805" y="88940"/>
                      <a:pt x="66941" y="88902"/>
                    </a:cubicBezTo>
                    <a:cubicBezTo>
                      <a:pt x="66978" y="88892"/>
                      <a:pt x="67011" y="88873"/>
                      <a:pt x="67040" y="88846"/>
                    </a:cubicBezTo>
                    <a:cubicBezTo>
                      <a:pt x="70541" y="85603"/>
                      <a:pt x="73958" y="81993"/>
                      <a:pt x="77193" y="78119"/>
                    </a:cubicBezTo>
                    <a:cubicBezTo>
                      <a:pt x="77216" y="78092"/>
                      <a:pt x="77233" y="78059"/>
                      <a:pt x="77242" y="78024"/>
                    </a:cubicBezTo>
                    <a:cubicBezTo>
                      <a:pt x="77253" y="77981"/>
                      <a:pt x="77278" y="77921"/>
                      <a:pt x="77378" y="77854"/>
                    </a:cubicBezTo>
                    <a:cubicBezTo>
                      <a:pt x="77418" y="77828"/>
                      <a:pt x="77454" y="77799"/>
                      <a:pt x="77490" y="77769"/>
                    </a:cubicBezTo>
                    <a:cubicBezTo>
                      <a:pt x="93114" y="58920"/>
                      <a:pt x="104967" y="33235"/>
                      <a:pt x="112722" y="1423"/>
                    </a:cubicBezTo>
                    <a:cubicBezTo>
                      <a:pt x="112750" y="1307"/>
                      <a:pt x="112688" y="1187"/>
                      <a:pt x="112576" y="1143"/>
                    </a:cubicBezTo>
                    <a:cubicBezTo>
                      <a:pt x="112560" y="1137"/>
                      <a:pt x="112544" y="1132"/>
                      <a:pt x="112528" y="1129"/>
                    </a:cubicBezTo>
                    <a:lnTo>
                      <a:pt x="112301" y="1092"/>
                    </a:lnTo>
                    <a:cubicBezTo>
                      <a:pt x="112140" y="1067"/>
                      <a:pt x="111978" y="1040"/>
                      <a:pt x="111807" y="1005"/>
                    </a:cubicBezTo>
                    <a:cubicBezTo>
                      <a:pt x="111024" y="843"/>
                      <a:pt x="110254" y="615"/>
                      <a:pt x="109509" y="322"/>
                    </a:cubicBezTo>
                    <a:cubicBezTo>
                      <a:pt x="109353" y="261"/>
                      <a:pt x="109210" y="191"/>
                      <a:pt x="109066" y="123"/>
                    </a:cubicBezTo>
                    <a:cubicBezTo>
                      <a:pt x="109066" y="123"/>
                      <a:pt x="108845" y="19"/>
                      <a:pt x="108841" y="18"/>
                    </a:cubicBezTo>
                    <a:cubicBezTo>
                      <a:pt x="108812" y="6"/>
                      <a:pt x="108781" y="0"/>
                      <a:pt x="108752"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794" name="Google Shape;8794;p37"/>
              <p:cNvSpPr/>
              <p:nvPr/>
            </p:nvSpPr>
            <p:spPr>
              <a:xfrm>
                <a:off x="2723025" y="3649375"/>
                <a:ext cx="2652350" cy="1260125"/>
              </a:xfrm>
              <a:custGeom>
                <a:rect b="b" l="l" r="r" t="t"/>
                <a:pathLst>
                  <a:path extrusionOk="0" h="50405" w="106094">
                    <a:moveTo>
                      <a:pt x="106019" y="0"/>
                    </a:moveTo>
                    <a:cubicBezTo>
                      <a:pt x="105939" y="0"/>
                      <a:pt x="104381" y="999"/>
                      <a:pt x="104318" y="999"/>
                    </a:cubicBezTo>
                    <a:cubicBezTo>
                      <a:pt x="104318" y="999"/>
                      <a:pt x="104317" y="999"/>
                      <a:pt x="104317" y="998"/>
                    </a:cubicBezTo>
                    <a:cubicBezTo>
                      <a:pt x="104313" y="997"/>
                      <a:pt x="104309" y="996"/>
                      <a:pt x="104305" y="996"/>
                    </a:cubicBezTo>
                    <a:cubicBezTo>
                      <a:pt x="104239" y="996"/>
                      <a:pt x="104145" y="1172"/>
                      <a:pt x="104083" y="1206"/>
                    </a:cubicBezTo>
                    <a:cubicBezTo>
                      <a:pt x="92376" y="7761"/>
                      <a:pt x="51168" y="29984"/>
                      <a:pt x="12441" y="40771"/>
                    </a:cubicBezTo>
                    <a:cubicBezTo>
                      <a:pt x="12404" y="40781"/>
                      <a:pt x="12371" y="40800"/>
                      <a:pt x="12344" y="40826"/>
                    </a:cubicBezTo>
                    <a:cubicBezTo>
                      <a:pt x="8736" y="44155"/>
                      <a:pt x="4912" y="47218"/>
                      <a:pt x="980" y="49934"/>
                    </a:cubicBezTo>
                    <a:cubicBezTo>
                      <a:pt x="894" y="49992"/>
                      <a:pt x="0" y="50263"/>
                      <a:pt x="31" y="50362"/>
                    </a:cubicBezTo>
                    <a:cubicBezTo>
                      <a:pt x="36" y="50382"/>
                      <a:pt x="105" y="50389"/>
                      <a:pt x="203" y="50389"/>
                    </a:cubicBezTo>
                    <a:cubicBezTo>
                      <a:pt x="432" y="50389"/>
                      <a:pt x="826" y="50351"/>
                      <a:pt x="973" y="50351"/>
                    </a:cubicBezTo>
                    <a:cubicBezTo>
                      <a:pt x="1001" y="50351"/>
                      <a:pt x="1020" y="50353"/>
                      <a:pt x="1028" y="50356"/>
                    </a:cubicBezTo>
                    <a:cubicBezTo>
                      <a:pt x="1053" y="50366"/>
                      <a:pt x="1080" y="50371"/>
                      <a:pt x="1108" y="50372"/>
                    </a:cubicBezTo>
                    <a:cubicBezTo>
                      <a:pt x="1640" y="50391"/>
                      <a:pt x="2307" y="50405"/>
                      <a:pt x="3101" y="50405"/>
                    </a:cubicBezTo>
                    <a:cubicBezTo>
                      <a:pt x="15643" y="50405"/>
                      <a:pt x="59855" y="46904"/>
                      <a:pt x="104373" y="1585"/>
                    </a:cubicBezTo>
                    <a:cubicBezTo>
                      <a:pt x="104457" y="1499"/>
                      <a:pt x="106094" y="96"/>
                      <a:pt x="106022" y="1"/>
                    </a:cubicBezTo>
                    <a:cubicBezTo>
                      <a:pt x="106021" y="0"/>
                      <a:pt x="106020" y="0"/>
                      <a:pt x="106019"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795" name="Google Shape;8795;p37"/>
              <p:cNvSpPr/>
              <p:nvPr/>
            </p:nvSpPr>
            <p:spPr>
              <a:xfrm>
                <a:off x="3276875" y="248050"/>
                <a:ext cx="600325" cy="578175"/>
              </a:xfrm>
              <a:custGeom>
                <a:rect b="b" l="l" r="r" t="t"/>
                <a:pathLst>
                  <a:path extrusionOk="0" h="23127" w="24013">
                    <a:moveTo>
                      <a:pt x="11563" y="0"/>
                    </a:moveTo>
                    <a:cubicBezTo>
                      <a:pt x="11455" y="0"/>
                      <a:pt x="11348" y="3"/>
                      <a:pt x="11242" y="7"/>
                    </a:cubicBezTo>
                    <a:cubicBezTo>
                      <a:pt x="8630" y="139"/>
                      <a:pt x="6353" y="1709"/>
                      <a:pt x="4486" y="4685"/>
                    </a:cubicBezTo>
                    <a:cubicBezTo>
                      <a:pt x="1" y="11832"/>
                      <a:pt x="2150" y="20351"/>
                      <a:pt x="2912" y="22786"/>
                    </a:cubicBezTo>
                    <a:cubicBezTo>
                      <a:pt x="2936" y="22857"/>
                      <a:pt x="2873" y="23097"/>
                      <a:pt x="2945" y="23125"/>
                    </a:cubicBezTo>
                    <a:cubicBezTo>
                      <a:pt x="2947" y="23126"/>
                      <a:pt x="2950" y="23127"/>
                      <a:pt x="2953" y="23127"/>
                    </a:cubicBezTo>
                    <a:cubicBezTo>
                      <a:pt x="3008" y="23127"/>
                      <a:pt x="3164" y="22966"/>
                      <a:pt x="3212" y="22945"/>
                    </a:cubicBezTo>
                    <a:cubicBezTo>
                      <a:pt x="4813" y="22467"/>
                      <a:pt x="6424" y="22310"/>
                      <a:pt x="7852" y="22310"/>
                    </a:cubicBezTo>
                    <a:cubicBezTo>
                      <a:pt x="8319" y="22310"/>
                      <a:pt x="8766" y="22327"/>
                      <a:pt x="9188" y="22355"/>
                    </a:cubicBezTo>
                    <a:cubicBezTo>
                      <a:pt x="10702" y="22455"/>
                      <a:pt x="12045" y="22831"/>
                      <a:pt x="12576" y="22958"/>
                    </a:cubicBezTo>
                    <a:cubicBezTo>
                      <a:pt x="12586" y="22960"/>
                      <a:pt x="12594" y="22961"/>
                      <a:pt x="12602" y="22961"/>
                    </a:cubicBezTo>
                    <a:cubicBezTo>
                      <a:pt x="12701" y="22961"/>
                      <a:pt x="12658" y="22779"/>
                      <a:pt x="12695" y="22659"/>
                    </a:cubicBezTo>
                    <a:cubicBezTo>
                      <a:pt x="15055" y="13669"/>
                      <a:pt x="19262" y="9883"/>
                      <a:pt x="22371" y="8279"/>
                    </a:cubicBezTo>
                    <a:cubicBezTo>
                      <a:pt x="22723" y="8096"/>
                      <a:pt x="23086" y="7938"/>
                      <a:pt x="23446" y="7790"/>
                    </a:cubicBezTo>
                    <a:cubicBezTo>
                      <a:pt x="23517" y="7766"/>
                      <a:pt x="23973" y="7748"/>
                      <a:pt x="23992" y="7672"/>
                    </a:cubicBezTo>
                    <a:cubicBezTo>
                      <a:pt x="24012" y="7597"/>
                      <a:pt x="23590" y="7473"/>
                      <a:pt x="23542" y="7413"/>
                    </a:cubicBezTo>
                    <a:cubicBezTo>
                      <a:pt x="22381" y="6043"/>
                      <a:pt x="19483" y="2901"/>
                      <a:pt x="16027" y="1177"/>
                    </a:cubicBezTo>
                    <a:cubicBezTo>
                      <a:pt x="15672" y="996"/>
                      <a:pt x="15321" y="836"/>
                      <a:pt x="14952" y="692"/>
                    </a:cubicBezTo>
                    <a:cubicBezTo>
                      <a:pt x="13779" y="229"/>
                      <a:pt x="12634" y="0"/>
                      <a:pt x="11563"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796" name="Google Shape;8796;p37"/>
              <p:cNvSpPr/>
              <p:nvPr/>
            </p:nvSpPr>
            <p:spPr>
              <a:xfrm>
                <a:off x="3037600" y="3639700"/>
                <a:ext cx="2338675" cy="1016150"/>
              </a:xfrm>
              <a:custGeom>
                <a:rect b="b" l="l" r="r" t="t"/>
                <a:pathLst>
                  <a:path extrusionOk="0" h="40646" w="93547">
                    <a:moveTo>
                      <a:pt x="93488" y="1"/>
                    </a:moveTo>
                    <a:cubicBezTo>
                      <a:pt x="93306" y="1"/>
                      <a:pt x="91688" y="553"/>
                      <a:pt x="91571" y="553"/>
                    </a:cubicBezTo>
                    <a:cubicBezTo>
                      <a:pt x="91569" y="553"/>
                      <a:pt x="91567" y="553"/>
                      <a:pt x="91566" y="553"/>
                    </a:cubicBezTo>
                    <a:cubicBezTo>
                      <a:pt x="91537" y="542"/>
                      <a:pt x="91508" y="536"/>
                      <a:pt x="91478" y="536"/>
                    </a:cubicBezTo>
                    <a:cubicBezTo>
                      <a:pt x="91461" y="536"/>
                      <a:pt x="91444" y="538"/>
                      <a:pt x="91427" y="541"/>
                    </a:cubicBezTo>
                    <a:cubicBezTo>
                      <a:pt x="78895" y="3134"/>
                      <a:pt x="36010" y="12925"/>
                      <a:pt x="10334" y="30040"/>
                    </a:cubicBezTo>
                    <a:cubicBezTo>
                      <a:pt x="7467" y="33490"/>
                      <a:pt x="4418" y="36770"/>
                      <a:pt x="1269" y="39787"/>
                    </a:cubicBezTo>
                    <a:cubicBezTo>
                      <a:pt x="1212" y="39841"/>
                      <a:pt x="1" y="40645"/>
                      <a:pt x="130" y="40645"/>
                    </a:cubicBezTo>
                    <a:cubicBezTo>
                      <a:pt x="152" y="40645"/>
                      <a:pt x="213" y="40622"/>
                      <a:pt x="326" y="40567"/>
                    </a:cubicBezTo>
                    <a:lnTo>
                      <a:pt x="326" y="40567"/>
                    </a:lnTo>
                    <a:cubicBezTo>
                      <a:pt x="253" y="40611"/>
                      <a:pt x="210" y="40641"/>
                      <a:pt x="221" y="40645"/>
                    </a:cubicBezTo>
                    <a:cubicBezTo>
                      <a:pt x="222" y="40645"/>
                      <a:pt x="223" y="40646"/>
                      <a:pt x="225" y="40646"/>
                    </a:cubicBezTo>
                    <a:cubicBezTo>
                      <a:pt x="318" y="40646"/>
                      <a:pt x="1450" y="40209"/>
                      <a:pt x="1502" y="40194"/>
                    </a:cubicBezTo>
                    <a:cubicBezTo>
                      <a:pt x="39939" y="29166"/>
                      <a:pt x="80178" y="7396"/>
                      <a:pt x="91595" y="988"/>
                    </a:cubicBezTo>
                    <a:cubicBezTo>
                      <a:pt x="91699" y="929"/>
                      <a:pt x="93546" y="116"/>
                      <a:pt x="93505" y="5"/>
                    </a:cubicBezTo>
                    <a:cubicBezTo>
                      <a:pt x="93503" y="2"/>
                      <a:pt x="93498" y="1"/>
                      <a:pt x="93488" y="1"/>
                    </a:cubicBezTo>
                    <a:close/>
                  </a:path>
                </a:pathLst>
              </a:custGeom>
              <a:solidFill>
                <a:srgbClr val="269D3E"/>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797" name="Google Shape;8797;p37"/>
              <p:cNvSpPr/>
              <p:nvPr/>
            </p:nvSpPr>
            <p:spPr>
              <a:xfrm>
                <a:off x="4186350" y="275750"/>
                <a:ext cx="722925" cy="649025"/>
              </a:xfrm>
              <a:custGeom>
                <a:rect b="b" l="l" r="r" t="t"/>
                <a:pathLst>
                  <a:path extrusionOk="0" h="25961" w="28917">
                    <a:moveTo>
                      <a:pt x="13678" y="0"/>
                    </a:moveTo>
                    <a:cubicBezTo>
                      <a:pt x="6408" y="0"/>
                      <a:pt x="1407" y="6127"/>
                      <a:pt x="345" y="7549"/>
                    </a:cubicBezTo>
                    <a:cubicBezTo>
                      <a:pt x="302" y="7604"/>
                      <a:pt x="1" y="7742"/>
                      <a:pt x="16" y="7810"/>
                    </a:cubicBezTo>
                    <a:cubicBezTo>
                      <a:pt x="30" y="7878"/>
                      <a:pt x="364" y="7867"/>
                      <a:pt x="424" y="7901"/>
                    </a:cubicBezTo>
                    <a:cubicBezTo>
                      <a:pt x="1034" y="8224"/>
                      <a:pt x="1563" y="8536"/>
                      <a:pt x="2059" y="8855"/>
                    </a:cubicBezTo>
                    <a:cubicBezTo>
                      <a:pt x="7983" y="12682"/>
                      <a:pt x="11939" y="19091"/>
                      <a:pt x="12131" y="25179"/>
                    </a:cubicBezTo>
                    <a:cubicBezTo>
                      <a:pt x="12131" y="25283"/>
                      <a:pt x="11953" y="25914"/>
                      <a:pt x="12039" y="25959"/>
                    </a:cubicBezTo>
                    <a:cubicBezTo>
                      <a:pt x="12041" y="25960"/>
                      <a:pt x="12044" y="25960"/>
                      <a:pt x="12047" y="25960"/>
                    </a:cubicBezTo>
                    <a:cubicBezTo>
                      <a:pt x="12149" y="25960"/>
                      <a:pt x="12474" y="25415"/>
                      <a:pt x="12541" y="25352"/>
                    </a:cubicBezTo>
                    <a:cubicBezTo>
                      <a:pt x="14540" y="23394"/>
                      <a:pt x="16702" y="21610"/>
                      <a:pt x="19005" y="20020"/>
                    </a:cubicBezTo>
                    <a:cubicBezTo>
                      <a:pt x="22621" y="17526"/>
                      <a:pt x="25885" y="15868"/>
                      <a:pt x="28700" y="15090"/>
                    </a:cubicBezTo>
                    <a:cubicBezTo>
                      <a:pt x="28806" y="15060"/>
                      <a:pt x="28872" y="14971"/>
                      <a:pt x="28875" y="14858"/>
                    </a:cubicBezTo>
                    <a:cubicBezTo>
                      <a:pt x="28917" y="13226"/>
                      <a:pt x="28621" y="4870"/>
                      <a:pt x="19190" y="1154"/>
                    </a:cubicBezTo>
                    <a:cubicBezTo>
                      <a:pt x="18733" y="974"/>
                      <a:pt x="18262" y="799"/>
                      <a:pt x="17756" y="641"/>
                    </a:cubicBezTo>
                    <a:cubicBezTo>
                      <a:pt x="16331" y="194"/>
                      <a:pt x="14968" y="0"/>
                      <a:pt x="13678"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798" name="Google Shape;8798;p37"/>
              <p:cNvSpPr/>
              <p:nvPr/>
            </p:nvSpPr>
            <p:spPr>
              <a:xfrm>
                <a:off x="3903750" y="2164250"/>
                <a:ext cx="546375" cy="294500"/>
              </a:xfrm>
              <a:custGeom>
                <a:rect b="b" l="l" r="r" t="t"/>
                <a:pathLst>
                  <a:path extrusionOk="0" h="11780" w="21855">
                    <a:moveTo>
                      <a:pt x="2003" y="1"/>
                    </a:moveTo>
                    <a:cubicBezTo>
                      <a:pt x="1951" y="1"/>
                      <a:pt x="1900" y="17"/>
                      <a:pt x="1857" y="48"/>
                    </a:cubicBezTo>
                    <a:cubicBezTo>
                      <a:pt x="1289" y="488"/>
                      <a:pt x="734" y="819"/>
                      <a:pt x="163" y="1060"/>
                    </a:cubicBezTo>
                    <a:cubicBezTo>
                      <a:pt x="60" y="1105"/>
                      <a:pt x="1" y="1213"/>
                      <a:pt x="17" y="1325"/>
                    </a:cubicBezTo>
                    <a:cubicBezTo>
                      <a:pt x="300" y="2949"/>
                      <a:pt x="1677" y="8427"/>
                      <a:pt x="7555" y="10742"/>
                    </a:cubicBezTo>
                    <a:lnTo>
                      <a:pt x="7635" y="10774"/>
                    </a:lnTo>
                    <a:cubicBezTo>
                      <a:pt x="8320" y="11032"/>
                      <a:pt x="9058" y="11240"/>
                      <a:pt x="9813" y="11402"/>
                    </a:cubicBezTo>
                    <a:cubicBezTo>
                      <a:pt x="10964" y="11639"/>
                      <a:pt x="11993" y="11763"/>
                      <a:pt x="12921" y="11777"/>
                    </a:cubicBezTo>
                    <a:cubicBezTo>
                      <a:pt x="12925" y="11779"/>
                      <a:pt x="12928" y="11779"/>
                      <a:pt x="12931" y="11779"/>
                    </a:cubicBezTo>
                    <a:cubicBezTo>
                      <a:pt x="12940" y="11779"/>
                      <a:pt x="12943" y="11773"/>
                      <a:pt x="12945" y="11766"/>
                    </a:cubicBezTo>
                    <a:cubicBezTo>
                      <a:pt x="12996" y="11767"/>
                      <a:pt x="13046" y="11767"/>
                      <a:pt x="13097" y="11767"/>
                    </a:cubicBezTo>
                    <a:cubicBezTo>
                      <a:pt x="17956" y="11767"/>
                      <a:pt x="19898" y="8819"/>
                      <a:pt x="21781" y="5939"/>
                    </a:cubicBezTo>
                    <a:cubicBezTo>
                      <a:pt x="21855" y="5832"/>
                      <a:pt x="21825" y="5697"/>
                      <a:pt x="21732" y="5618"/>
                    </a:cubicBezTo>
                    <a:cubicBezTo>
                      <a:pt x="21244" y="5249"/>
                      <a:pt x="20946" y="4955"/>
                      <a:pt x="20813" y="4820"/>
                    </a:cubicBezTo>
                    <a:cubicBezTo>
                      <a:pt x="20790" y="4791"/>
                      <a:pt x="20760" y="4767"/>
                      <a:pt x="20725" y="4754"/>
                    </a:cubicBezTo>
                    <a:cubicBezTo>
                      <a:pt x="20695" y="4742"/>
                      <a:pt x="20665" y="4736"/>
                      <a:pt x="20634" y="4736"/>
                    </a:cubicBezTo>
                    <a:cubicBezTo>
                      <a:pt x="20617" y="4736"/>
                      <a:pt x="20601" y="4738"/>
                      <a:pt x="20585" y="4741"/>
                    </a:cubicBezTo>
                    <a:cubicBezTo>
                      <a:pt x="19829" y="4909"/>
                      <a:pt x="19057" y="4996"/>
                      <a:pt x="18284" y="5005"/>
                    </a:cubicBezTo>
                    <a:cubicBezTo>
                      <a:pt x="18224" y="5006"/>
                      <a:pt x="18164" y="5006"/>
                      <a:pt x="18104" y="5006"/>
                    </a:cubicBezTo>
                    <a:cubicBezTo>
                      <a:pt x="16723" y="5006"/>
                      <a:pt x="15348" y="4741"/>
                      <a:pt x="14048" y="4229"/>
                    </a:cubicBezTo>
                    <a:cubicBezTo>
                      <a:pt x="13716" y="4099"/>
                      <a:pt x="13392" y="3949"/>
                      <a:pt x="13061" y="3788"/>
                    </a:cubicBezTo>
                    <a:cubicBezTo>
                      <a:pt x="11905" y="3198"/>
                      <a:pt x="10850" y="2430"/>
                      <a:pt x="9950" y="1505"/>
                    </a:cubicBezTo>
                    <a:cubicBezTo>
                      <a:pt x="9926" y="1477"/>
                      <a:pt x="9896" y="1454"/>
                      <a:pt x="9861" y="1439"/>
                    </a:cubicBezTo>
                    <a:cubicBezTo>
                      <a:pt x="9841" y="1431"/>
                      <a:pt x="9819" y="1428"/>
                      <a:pt x="9797" y="1428"/>
                    </a:cubicBezTo>
                    <a:cubicBezTo>
                      <a:pt x="9785" y="1428"/>
                      <a:pt x="9773" y="1429"/>
                      <a:pt x="9761" y="1431"/>
                    </a:cubicBezTo>
                    <a:cubicBezTo>
                      <a:pt x="9607" y="1439"/>
                      <a:pt x="9380" y="1447"/>
                      <a:pt x="9089" y="1447"/>
                    </a:cubicBezTo>
                    <a:cubicBezTo>
                      <a:pt x="8103" y="1447"/>
                      <a:pt x="6388" y="1349"/>
                      <a:pt x="4313" y="787"/>
                    </a:cubicBezTo>
                    <a:cubicBezTo>
                      <a:pt x="3636" y="598"/>
                      <a:pt x="2971" y="374"/>
                      <a:pt x="2318" y="116"/>
                    </a:cubicBezTo>
                    <a:lnTo>
                      <a:pt x="2088" y="15"/>
                    </a:lnTo>
                    <a:cubicBezTo>
                      <a:pt x="2060" y="6"/>
                      <a:pt x="2031" y="1"/>
                      <a:pt x="2003" y="1"/>
                    </a:cubicBezTo>
                    <a:close/>
                  </a:path>
                </a:pathLst>
              </a:custGeom>
              <a:solidFill>
                <a:srgbClr val="279D3F"/>
              </a:solidFill>
              <a:ln cap="flat" cmpd="sng" w="9525">
                <a:solidFill>
                  <a:srgbClr val="000000"/>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799" name="Google Shape;8799;p37"/>
              <p:cNvSpPr/>
              <p:nvPr/>
            </p:nvSpPr>
            <p:spPr>
              <a:xfrm>
                <a:off x="3133975" y="818075"/>
                <a:ext cx="820275" cy="1374450"/>
              </a:xfrm>
              <a:custGeom>
                <a:rect b="b" l="l" r="r" t="t"/>
                <a:pathLst>
                  <a:path extrusionOk="0" h="54978" w="32811">
                    <a:moveTo>
                      <a:pt x="13584" y="0"/>
                    </a:moveTo>
                    <a:cubicBezTo>
                      <a:pt x="13097" y="0"/>
                      <a:pt x="12589" y="19"/>
                      <a:pt x="12069" y="64"/>
                    </a:cubicBezTo>
                    <a:cubicBezTo>
                      <a:pt x="10967" y="149"/>
                      <a:pt x="9799" y="352"/>
                      <a:pt x="8639" y="746"/>
                    </a:cubicBezTo>
                    <a:cubicBezTo>
                      <a:pt x="7433" y="1152"/>
                      <a:pt x="6339" y="1716"/>
                      <a:pt x="5394" y="2432"/>
                    </a:cubicBezTo>
                    <a:cubicBezTo>
                      <a:pt x="1793" y="5150"/>
                      <a:pt x="0" y="10020"/>
                      <a:pt x="66" y="16930"/>
                    </a:cubicBezTo>
                    <a:cubicBezTo>
                      <a:pt x="214" y="32578"/>
                      <a:pt x="12031" y="48843"/>
                      <a:pt x="22549" y="53639"/>
                    </a:cubicBezTo>
                    <a:cubicBezTo>
                      <a:pt x="22838" y="53774"/>
                      <a:pt x="23140" y="53903"/>
                      <a:pt x="23445" y="54023"/>
                    </a:cubicBezTo>
                    <a:cubicBezTo>
                      <a:pt x="25060" y="54660"/>
                      <a:pt x="26573" y="54978"/>
                      <a:pt x="27949" y="54978"/>
                    </a:cubicBezTo>
                    <a:cubicBezTo>
                      <a:pt x="29448" y="54978"/>
                      <a:pt x="30786" y="54601"/>
                      <a:pt x="31919" y="53849"/>
                    </a:cubicBezTo>
                    <a:cubicBezTo>
                      <a:pt x="31994" y="53794"/>
                      <a:pt x="32021" y="53675"/>
                      <a:pt x="32107" y="53664"/>
                    </a:cubicBezTo>
                    <a:cubicBezTo>
                      <a:pt x="32810" y="53574"/>
                      <a:pt x="31969" y="53462"/>
                      <a:pt x="31888" y="53430"/>
                    </a:cubicBezTo>
                    <a:cubicBezTo>
                      <a:pt x="29958" y="52514"/>
                      <a:pt x="28163" y="51278"/>
                      <a:pt x="26561" y="49767"/>
                    </a:cubicBezTo>
                    <a:cubicBezTo>
                      <a:pt x="19145" y="42781"/>
                      <a:pt x="15806" y="30178"/>
                      <a:pt x="16641" y="12326"/>
                    </a:cubicBezTo>
                    <a:cubicBezTo>
                      <a:pt x="16842" y="8051"/>
                      <a:pt x="17356" y="4169"/>
                      <a:pt x="18160" y="786"/>
                    </a:cubicBezTo>
                    <a:cubicBezTo>
                      <a:pt x="18181" y="731"/>
                      <a:pt x="18167" y="664"/>
                      <a:pt x="18135" y="609"/>
                    </a:cubicBezTo>
                    <a:cubicBezTo>
                      <a:pt x="18102" y="565"/>
                      <a:pt x="18064" y="530"/>
                      <a:pt x="18019" y="512"/>
                    </a:cubicBezTo>
                    <a:lnTo>
                      <a:pt x="17983" y="498"/>
                    </a:lnTo>
                    <a:cubicBezTo>
                      <a:pt x="17132" y="304"/>
                      <a:pt x="15517" y="0"/>
                      <a:pt x="13584"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800" name="Google Shape;8800;p37"/>
              <p:cNvSpPr/>
              <p:nvPr/>
            </p:nvSpPr>
            <p:spPr>
              <a:xfrm>
                <a:off x="4070550" y="295875"/>
                <a:ext cx="1298350" cy="2075375"/>
              </a:xfrm>
              <a:custGeom>
                <a:rect b="b" l="l" r="r" t="t"/>
                <a:pathLst>
                  <a:path extrusionOk="0" fill="none" h="83015" w="51934">
                    <a:moveTo>
                      <a:pt x="18451" y="77065"/>
                    </a:moveTo>
                    <a:cubicBezTo>
                      <a:pt x="11041" y="83015"/>
                      <a:pt x="1" y="77451"/>
                      <a:pt x="353" y="67955"/>
                    </a:cubicBezTo>
                    <a:cubicBezTo>
                      <a:pt x="835" y="54962"/>
                      <a:pt x="4653" y="32595"/>
                      <a:pt x="23776" y="19411"/>
                    </a:cubicBezTo>
                    <a:cubicBezTo>
                      <a:pt x="51933" y="0"/>
                      <a:pt x="47588" y="37732"/>
                      <a:pt x="36855" y="52962"/>
                    </a:cubicBezTo>
                    <a:cubicBezTo>
                      <a:pt x="30783" y="61578"/>
                      <a:pt x="25126" y="71706"/>
                      <a:pt x="18451" y="77065"/>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801" name="Google Shape;8801;p37"/>
              <p:cNvSpPr/>
              <p:nvPr/>
            </p:nvSpPr>
            <p:spPr>
              <a:xfrm>
                <a:off x="3502900" y="-9525"/>
                <a:ext cx="1004625" cy="2272125"/>
              </a:xfrm>
              <a:custGeom>
                <a:rect b="b" l="l" r="r" t="t"/>
                <a:pathLst>
                  <a:path extrusionOk="0" fill="none" h="90885" w="40185">
                    <a:moveTo>
                      <a:pt x="25998" y="88121"/>
                    </a:moveTo>
                    <a:cubicBezTo>
                      <a:pt x="25998" y="88121"/>
                      <a:pt x="1" y="90885"/>
                      <a:pt x="2125" y="45444"/>
                    </a:cubicBezTo>
                    <a:cubicBezTo>
                      <a:pt x="4247" y="1"/>
                      <a:pt x="40184" y="19018"/>
                      <a:pt x="39220" y="377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802" name="Google Shape;8802;p37"/>
              <p:cNvSpPr/>
              <p:nvPr/>
            </p:nvSpPr>
            <p:spPr>
              <a:xfrm>
                <a:off x="4424475" y="1042775"/>
                <a:ext cx="1646725" cy="1570650"/>
              </a:xfrm>
              <a:custGeom>
                <a:rect b="b" l="l" r="r" t="t"/>
                <a:pathLst>
                  <a:path extrusionOk="0" fill="none" h="62826" w="65869">
                    <a:moveTo>
                      <a:pt x="1" y="49329"/>
                    </a:moveTo>
                    <a:cubicBezTo>
                      <a:pt x="1" y="49329"/>
                      <a:pt x="10551" y="62826"/>
                      <a:pt x="38147" y="31482"/>
                    </a:cubicBezTo>
                    <a:cubicBezTo>
                      <a:pt x="65868" y="1"/>
                      <a:pt x="30692" y="735"/>
                      <a:pt x="30692" y="7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803" name="Google Shape;8803;p37"/>
              <p:cNvSpPr/>
              <p:nvPr/>
            </p:nvSpPr>
            <p:spPr>
              <a:xfrm>
                <a:off x="3124375" y="687000"/>
                <a:ext cx="827875" cy="1671525"/>
              </a:xfrm>
              <a:custGeom>
                <a:rect b="b" l="l" r="r" t="t"/>
                <a:pathLst>
                  <a:path extrusionOk="0" fill="none" h="66861" w="33115">
                    <a:moveTo>
                      <a:pt x="18902" y="5629"/>
                    </a:moveTo>
                    <a:cubicBezTo>
                      <a:pt x="18902" y="5629"/>
                      <a:pt x="0" y="0"/>
                      <a:pt x="208" y="22169"/>
                    </a:cubicBezTo>
                    <a:cubicBezTo>
                      <a:pt x="415" y="44339"/>
                      <a:pt x="23623" y="66860"/>
                      <a:pt x="33115" y="58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804" name="Google Shape;8804;p37"/>
              <p:cNvSpPr/>
              <p:nvPr/>
            </p:nvSpPr>
            <p:spPr>
              <a:xfrm>
                <a:off x="4181900" y="200475"/>
                <a:ext cx="753900" cy="455625"/>
              </a:xfrm>
              <a:custGeom>
                <a:rect b="b" l="l" r="r" t="t"/>
                <a:pathLst>
                  <a:path extrusionOk="0" fill="none" h="18225" w="30156">
                    <a:moveTo>
                      <a:pt x="0" y="10873"/>
                    </a:moveTo>
                    <a:cubicBezTo>
                      <a:pt x="0" y="10873"/>
                      <a:pt x="7087" y="0"/>
                      <a:pt x="18008" y="3426"/>
                    </a:cubicBezTo>
                    <a:cubicBezTo>
                      <a:pt x="30155" y="7237"/>
                      <a:pt x="29280" y="18224"/>
                      <a:pt x="29280" y="182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805" name="Google Shape;8805;p37"/>
              <p:cNvSpPr/>
              <p:nvPr/>
            </p:nvSpPr>
            <p:spPr>
              <a:xfrm>
                <a:off x="3251575" y="51350"/>
                <a:ext cx="629125" cy="779750"/>
              </a:xfrm>
              <a:custGeom>
                <a:rect b="b" l="l" r="r" t="t"/>
                <a:pathLst>
                  <a:path extrusionOk="0" fill="none" h="31190" w="25165">
                    <a:moveTo>
                      <a:pt x="3848" y="31190"/>
                    </a:moveTo>
                    <a:cubicBezTo>
                      <a:pt x="3848" y="31190"/>
                      <a:pt x="0" y="20856"/>
                      <a:pt x="5294" y="12424"/>
                    </a:cubicBezTo>
                    <a:cubicBezTo>
                      <a:pt x="13094" y="0"/>
                      <a:pt x="25165" y="15646"/>
                      <a:pt x="25165" y="156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806" name="Google Shape;8806;p37"/>
              <p:cNvSpPr/>
              <p:nvPr/>
            </p:nvSpPr>
            <p:spPr>
              <a:xfrm>
                <a:off x="1344175" y="2425000"/>
                <a:ext cx="2834350" cy="2891700"/>
              </a:xfrm>
              <a:custGeom>
                <a:rect b="b" l="l" r="r" t="t"/>
                <a:pathLst>
                  <a:path extrusionOk="0" fill="none" h="115668" w="113374">
                    <a:moveTo>
                      <a:pt x="108698" y="0"/>
                    </a:moveTo>
                    <a:cubicBezTo>
                      <a:pt x="108698" y="0"/>
                      <a:pt x="86089" y="113174"/>
                      <a:pt x="2488" y="110250"/>
                    </a:cubicBezTo>
                    <a:cubicBezTo>
                      <a:pt x="1119" y="110202"/>
                      <a:pt x="0" y="111327"/>
                      <a:pt x="97" y="112692"/>
                    </a:cubicBezTo>
                    <a:lnTo>
                      <a:pt x="97" y="112692"/>
                    </a:lnTo>
                    <a:cubicBezTo>
                      <a:pt x="175" y="113831"/>
                      <a:pt x="1074" y="114737"/>
                      <a:pt x="2213" y="114813"/>
                    </a:cubicBezTo>
                    <a:cubicBezTo>
                      <a:pt x="14967" y="115668"/>
                      <a:pt x="85868" y="115128"/>
                      <a:pt x="113373" y="14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807" name="Google Shape;8807;p37"/>
              <p:cNvSpPr/>
              <p:nvPr/>
            </p:nvSpPr>
            <p:spPr>
              <a:xfrm>
                <a:off x="2711475" y="3632625"/>
                <a:ext cx="2684000" cy="1415450"/>
              </a:xfrm>
              <a:custGeom>
                <a:rect b="b" l="l" r="r" t="t"/>
                <a:pathLst>
                  <a:path extrusionOk="0" fill="none" h="56618" w="107360">
                    <a:moveTo>
                      <a:pt x="1" y="51197"/>
                    </a:moveTo>
                    <a:cubicBezTo>
                      <a:pt x="1" y="51197"/>
                      <a:pt x="53503" y="56617"/>
                      <a:pt x="107359" y="1"/>
                    </a:cubicBezTo>
                    <a:cubicBezTo>
                      <a:pt x="107359" y="1"/>
                      <a:pt x="53238" y="10000"/>
                      <a:pt x="23073" y="302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808" name="Google Shape;8808;p37"/>
              <p:cNvSpPr/>
              <p:nvPr/>
            </p:nvSpPr>
            <p:spPr>
              <a:xfrm>
                <a:off x="3025675" y="3632625"/>
                <a:ext cx="2369800" cy="1032150"/>
              </a:xfrm>
              <a:custGeom>
                <a:rect b="b" l="l" r="r" t="t"/>
                <a:pathLst>
                  <a:path extrusionOk="0" fill="none" h="41286" w="94792">
                    <a:moveTo>
                      <a:pt x="94791" y="1"/>
                    </a:moveTo>
                    <a:cubicBezTo>
                      <a:pt x="94791" y="1"/>
                      <a:pt x="45846" y="28576"/>
                      <a:pt x="1" y="412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sp>
          <p:nvSpPr>
            <p:cNvPr id="8809" name="Google Shape;8809;p37"/>
            <p:cNvSpPr/>
            <p:nvPr/>
          </p:nvSpPr>
          <p:spPr>
            <a:xfrm>
              <a:off x="3821000" y="1839825"/>
              <a:ext cx="25" cy="25"/>
            </a:xfrm>
            <a:custGeom>
              <a:rect b="b" l="l" r="r" t="t"/>
              <a:pathLst>
                <a:path extrusionOk="0" fill="none" h="1" w="1">
                  <a:moveTo>
                    <a:pt x="0" y="0"/>
                  </a:move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grpSp>
        <p:nvGrpSpPr>
          <p:cNvPr id="8810" name="Google Shape;8810;p37"/>
          <p:cNvGrpSpPr/>
          <p:nvPr/>
        </p:nvGrpSpPr>
        <p:grpSpPr>
          <a:xfrm rot="178334">
            <a:off x="7252823" y="53317"/>
            <a:ext cx="1476444" cy="1686071"/>
            <a:chOff x="1260150" y="-357200"/>
            <a:chExt cx="4971200" cy="6041600"/>
          </a:xfrm>
        </p:grpSpPr>
        <p:sp>
          <p:nvSpPr>
            <p:cNvPr id="8811" name="Google Shape;8811;p37"/>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2" name="Google Shape;8812;p37"/>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3" name="Google Shape;8813;p37"/>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4" name="Google Shape;8814;p37"/>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5" name="Google Shape;8815;p37"/>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6" name="Google Shape;8816;p37"/>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7" name="Google Shape;8817;p37"/>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8" name="Google Shape;8818;p37"/>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9" name="Google Shape;8819;p37"/>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0" name="Google Shape;8820;p37"/>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1" name="Google Shape;8821;p37"/>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2" name="Google Shape;8822;p37"/>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3" name="Google Shape;8823;p37"/>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4" name="Google Shape;8824;p37"/>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5" name="Google Shape;8825;p37"/>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6" name="Google Shape;8826;p37"/>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7" name="Google Shape;8827;p37"/>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8" name="Google Shape;8828;p37"/>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9" name="Google Shape;8829;p37"/>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0" name="Google Shape;8830;p37"/>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1" name="Google Shape;8831;p37"/>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2" name="Google Shape;8832;p37"/>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3" name="Google Shape;8833;p37"/>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4" name="Google Shape;8834;p37"/>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5" name="Google Shape;8835;p37"/>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6" name="Google Shape;8836;p37"/>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7" name="Google Shape;8837;p37"/>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8" name="Google Shape;8838;p37"/>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9" name="Google Shape;8839;p37"/>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0" name="Google Shape;8840;p37"/>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1" name="Google Shape;8841;p37"/>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2" name="Google Shape;8842;p37"/>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3" name="Google Shape;8843;p37"/>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4" name="Google Shape;8844;p37"/>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5" name="Google Shape;8845;p37"/>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6" name="Google Shape;8846;p37"/>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7" name="Google Shape;8847;p37"/>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8" name="Google Shape;8848;p37"/>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_1_1">
    <p:spTree>
      <p:nvGrpSpPr>
        <p:cNvPr id="8849" name="Shape 8849"/>
        <p:cNvGrpSpPr/>
        <p:nvPr/>
      </p:nvGrpSpPr>
      <p:grpSpPr>
        <a:xfrm>
          <a:off x="0" y="0"/>
          <a:ext cx="0" cy="0"/>
          <a:chOff x="0" y="0"/>
          <a:chExt cx="0" cy="0"/>
        </a:xfrm>
      </p:grpSpPr>
      <p:sp>
        <p:nvSpPr>
          <p:cNvPr id="8850" name="Google Shape;8850;p38"/>
          <p:cNvSpPr txBox="1"/>
          <p:nvPr>
            <p:ph type="title"/>
          </p:nvPr>
        </p:nvSpPr>
        <p:spPr>
          <a:xfrm>
            <a:off x="720000" y="5295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8851" name="Google Shape;8851;p38"/>
          <p:cNvGrpSpPr/>
          <p:nvPr/>
        </p:nvGrpSpPr>
        <p:grpSpPr>
          <a:xfrm flipH="1" rot="-3765665">
            <a:off x="8046783" y="600475"/>
            <a:ext cx="296486" cy="244684"/>
            <a:chOff x="1154850" y="1916575"/>
            <a:chExt cx="1658950" cy="1369100"/>
          </a:xfrm>
        </p:grpSpPr>
        <p:sp>
          <p:nvSpPr>
            <p:cNvPr id="8852" name="Google Shape;8852;p38"/>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3" name="Google Shape;8853;p38"/>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54" name="Google Shape;8854;p38"/>
          <p:cNvGrpSpPr/>
          <p:nvPr/>
        </p:nvGrpSpPr>
        <p:grpSpPr>
          <a:xfrm flipH="1" rot="-3300081">
            <a:off x="8577490" y="1000378"/>
            <a:ext cx="279614" cy="286026"/>
            <a:chOff x="4968050" y="4573150"/>
            <a:chExt cx="1315625" cy="1082200"/>
          </a:xfrm>
        </p:grpSpPr>
        <p:grpSp>
          <p:nvGrpSpPr>
            <p:cNvPr id="8855" name="Google Shape;8855;p38"/>
            <p:cNvGrpSpPr/>
            <p:nvPr/>
          </p:nvGrpSpPr>
          <p:grpSpPr>
            <a:xfrm>
              <a:off x="4968050" y="4573150"/>
              <a:ext cx="1315625" cy="1082200"/>
              <a:chOff x="4968050" y="4573150"/>
              <a:chExt cx="1315625" cy="1082200"/>
            </a:xfrm>
          </p:grpSpPr>
          <p:sp>
            <p:nvSpPr>
              <p:cNvPr id="8856" name="Google Shape;8856;p3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7" name="Google Shape;8857;p3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58" name="Google Shape;8858;p3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59" name="Google Shape;8859;p38"/>
          <p:cNvGrpSpPr/>
          <p:nvPr/>
        </p:nvGrpSpPr>
        <p:grpSpPr>
          <a:xfrm rot="6890753">
            <a:off x="8472459" y="4475079"/>
            <a:ext cx="290254" cy="267130"/>
            <a:chOff x="4968050" y="4573150"/>
            <a:chExt cx="1315625" cy="1082200"/>
          </a:xfrm>
        </p:grpSpPr>
        <p:grpSp>
          <p:nvGrpSpPr>
            <p:cNvPr id="8860" name="Google Shape;8860;p38"/>
            <p:cNvGrpSpPr/>
            <p:nvPr/>
          </p:nvGrpSpPr>
          <p:grpSpPr>
            <a:xfrm>
              <a:off x="4968050" y="4573150"/>
              <a:ext cx="1315625" cy="1082200"/>
              <a:chOff x="4968050" y="4573150"/>
              <a:chExt cx="1315625" cy="1082200"/>
            </a:xfrm>
          </p:grpSpPr>
          <p:sp>
            <p:nvSpPr>
              <p:cNvPr id="8861" name="Google Shape;8861;p3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2" name="Google Shape;8862;p3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63" name="Google Shape;8863;p3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64" name="Google Shape;8864;p38"/>
          <p:cNvGrpSpPr/>
          <p:nvPr/>
        </p:nvGrpSpPr>
        <p:grpSpPr>
          <a:xfrm flipH="1" rot="-3299200">
            <a:off x="119913" y="2451201"/>
            <a:ext cx="173806" cy="177855"/>
            <a:chOff x="4968050" y="4573150"/>
            <a:chExt cx="1315625" cy="1082200"/>
          </a:xfrm>
        </p:grpSpPr>
        <p:grpSp>
          <p:nvGrpSpPr>
            <p:cNvPr id="8865" name="Google Shape;8865;p38"/>
            <p:cNvGrpSpPr/>
            <p:nvPr/>
          </p:nvGrpSpPr>
          <p:grpSpPr>
            <a:xfrm>
              <a:off x="4968050" y="4573150"/>
              <a:ext cx="1315625" cy="1082200"/>
              <a:chOff x="4968050" y="4573150"/>
              <a:chExt cx="1315625" cy="1082200"/>
            </a:xfrm>
          </p:grpSpPr>
          <p:sp>
            <p:nvSpPr>
              <p:cNvPr id="8866" name="Google Shape;8866;p3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7" name="Google Shape;8867;p3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68" name="Google Shape;8868;p3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69" name="Google Shape;8869;p38"/>
          <p:cNvGrpSpPr/>
          <p:nvPr/>
        </p:nvGrpSpPr>
        <p:grpSpPr>
          <a:xfrm flipH="1" rot="10166449">
            <a:off x="8762396" y="2428133"/>
            <a:ext cx="206765" cy="170080"/>
            <a:chOff x="4968050" y="4573150"/>
            <a:chExt cx="1315625" cy="1082200"/>
          </a:xfrm>
        </p:grpSpPr>
        <p:grpSp>
          <p:nvGrpSpPr>
            <p:cNvPr id="8870" name="Google Shape;8870;p38"/>
            <p:cNvGrpSpPr/>
            <p:nvPr/>
          </p:nvGrpSpPr>
          <p:grpSpPr>
            <a:xfrm>
              <a:off x="4968050" y="4573150"/>
              <a:ext cx="1315625" cy="1082200"/>
              <a:chOff x="4968050" y="4573150"/>
              <a:chExt cx="1315625" cy="1082200"/>
            </a:xfrm>
          </p:grpSpPr>
          <p:sp>
            <p:nvSpPr>
              <p:cNvPr id="8871" name="Google Shape;8871;p3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2" name="Google Shape;8872;p3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73" name="Google Shape;8873;p3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74" name="Google Shape;8874;p38"/>
          <p:cNvGrpSpPr/>
          <p:nvPr/>
        </p:nvGrpSpPr>
        <p:grpSpPr>
          <a:xfrm flipH="1" rot="4915085">
            <a:off x="190594" y="3059623"/>
            <a:ext cx="309749" cy="254791"/>
            <a:chOff x="4968050" y="4573150"/>
            <a:chExt cx="1315625" cy="1082200"/>
          </a:xfrm>
        </p:grpSpPr>
        <p:grpSp>
          <p:nvGrpSpPr>
            <p:cNvPr id="8875" name="Google Shape;8875;p38"/>
            <p:cNvGrpSpPr/>
            <p:nvPr/>
          </p:nvGrpSpPr>
          <p:grpSpPr>
            <a:xfrm>
              <a:off x="4968050" y="4573150"/>
              <a:ext cx="1315625" cy="1082200"/>
              <a:chOff x="4968050" y="4573150"/>
              <a:chExt cx="1315625" cy="1082200"/>
            </a:xfrm>
          </p:grpSpPr>
          <p:sp>
            <p:nvSpPr>
              <p:cNvPr id="8876" name="Google Shape;8876;p3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7" name="Google Shape;8877;p3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78" name="Google Shape;8878;p3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9_1_1">
    <p:spTree>
      <p:nvGrpSpPr>
        <p:cNvPr id="8879" name="Shape 8879"/>
        <p:cNvGrpSpPr/>
        <p:nvPr/>
      </p:nvGrpSpPr>
      <p:grpSpPr>
        <a:xfrm>
          <a:off x="0" y="0"/>
          <a:ext cx="0" cy="0"/>
          <a:chOff x="0" y="0"/>
          <a:chExt cx="0" cy="0"/>
        </a:xfrm>
      </p:grpSpPr>
      <p:sp>
        <p:nvSpPr>
          <p:cNvPr id="8880" name="Google Shape;8880;p39"/>
          <p:cNvSpPr/>
          <p:nvPr/>
        </p:nvSpPr>
        <p:spPr>
          <a:xfrm>
            <a:off x="0" y="-819150"/>
            <a:ext cx="9143979" cy="5467180"/>
          </a:xfrm>
          <a:custGeom>
            <a:rect b="b" l="l" r="r" t="t"/>
            <a:pathLst>
              <a:path extrusionOk="0" h="123867" w="295372">
                <a:moveTo>
                  <a:pt x="124051" y="1"/>
                </a:moveTo>
                <a:cubicBezTo>
                  <a:pt x="104433" y="1"/>
                  <a:pt x="85951" y="13018"/>
                  <a:pt x="66252" y="13018"/>
                </a:cubicBezTo>
                <a:cubicBezTo>
                  <a:pt x="65902" y="13018"/>
                  <a:pt x="65551" y="13013"/>
                  <a:pt x="65200" y="13005"/>
                </a:cubicBezTo>
                <a:cubicBezTo>
                  <a:pt x="53603" y="12719"/>
                  <a:pt x="42530" y="7790"/>
                  <a:pt x="31029" y="6123"/>
                </a:cubicBezTo>
                <a:cubicBezTo>
                  <a:pt x="29015" y="5834"/>
                  <a:pt x="26942" y="5679"/>
                  <a:pt x="24858" y="5679"/>
                </a:cubicBezTo>
                <a:cubicBezTo>
                  <a:pt x="15040" y="5679"/>
                  <a:pt x="5000" y="9115"/>
                  <a:pt x="1" y="18053"/>
                </a:cubicBezTo>
                <a:lnTo>
                  <a:pt x="1" y="116696"/>
                </a:lnTo>
                <a:cubicBezTo>
                  <a:pt x="4061" y="115151"/>
                  <a:pt x="8180" y="114539"/>
                  <a:pt x="12344" y="114539"/>
                </a:cubicBezTo>
                <a:cubicBezTo>
                  <a:pt x="26495" y="114539"/>
                  <a:pt x="41154" y="121610"/>
                  <a:pt x="55698" y="123138"/>
                </a:cubicBezTo>
                <a:cubicBezTo>
                  <a:pt x="57861" y="123365"/>
                  <a:pt x="60022" y="123468"/>
                  <a:pt x="62182" y="123468"/>
                </a:cubicBezTo>
                <a:cubicBezTo>
                  <a:pt x="82684" y="123468"/>
                  <a:pt x="103053" y="114199"/>
                  <a:pt x="123450" y="114199"/>
                </a:cubicBezTo>
                <a:cubicBezTo>
                  <a:pt x="126559" y="114199"/>
                  <a:pt x="129668" y="114414"/>
                  <a:pt x="132779" y="114910"/>
                </a:cubicBezTo>
                <a:cubicBezTo>
                  <a:pt x="144971" y="116863"/>
                  <a:pt x="156485" y="123066"/>
                  <a:pt x="168796" y="123792"/>
                </a:cubicBezTo>
                <a:cubicBezTo>
                  <a:pt x="169643" y="123843"/>
                  <a:pt x="170488" y="123867"/>
                  <a:pt x="171331" y="123867"/>
                </a:cubicBezTo>
                <a:cubicBezTo>
                  <a:pt x="190940" y="123867"/>
                  <a:pt x="209432" y="110850"/>
                  <a:pt x="229132" y="110850"/>
                </a:cubicBezTo>
                <a:cubicBezTo>
                  <a:pt x="229482" y="110850"/>
                  <a:pt x="229833" y="110854"/>
                  <a:pt x="230184" y="110862"/>
                </a:cubicBezTo>
                <a:cubicBezTo>
                  <a:pt x="241781" y="111148"/>
                  <a:pt x="252854" y="116089"/>
                  <a:pt x="264355" y="117744"/>
                </a:cubicBezTo>
                <a:cubicBezTo>
                  <a:pt x="266377" y="118037"/>
                  <a:pt x="268460" y="118194"/>
                  <a:pt x="270552" y="118194"/>
                </a:cubicBezTo>
                <a:cubicBezTo>
                  <a:pt x="280359" y="118194"/>
                  <a:pt x="290376" y="114754"/>
                  <a:pt x="295371" y="105814"/>
                </a:cubicBezTo>
                <a:lnTo>
                  <a:pt x="295371" y="7171"/>
                </a:lnTo>
                <a:cubicBezTo>
                  <a:pt x="291309" y="8720"/>
                  <a:pt x="287187" y="9333"/>
                  <a:pt x="283022" y="9333"/>
                </a:cubicBezTo>
                <a:cubicBezTo>
                  <a:pt x="268872" y="9333"/>
                  <a:pt x="254216" y="2257"/>
                  <a:pt x="239674" y="730"/>
                </a:cubicBezTo>
                <a:cubicBezTo>
                  <a:pt x="237519" y="504"/>
                  <a:pt x="235366" y="402"/>
                  <a:pt x="233215" y="402"/>
                </a:cubicBezTo>
                <a:cubicBezTo>
                  <a:pt x="212715" y="402"/>
                  <a:pt x="192342" y="9669"/>
                  <a:pt x="171940" y="9669"/>
                </a:cubicBezTo>
                <a:cubicBezTo>
                  <a:pt x="168829" y="9669"/>
                  <a:pt x="165717" y="9454"/>
                  <a:pt x="162605" y="8957"/>
                </a:cubicBezTo>
                <a:cubicBezTo>
                  <a:pt x="150401" y="7016"/>
                  <a:pt x="138899" y="801"/>
                  <a:pt x="126588" y="75"/>
                </a:cubicBezTo>
                <a:cubicBezTo>
                  <a:pt x="125740" y="25"/>
                  <a:pt x="124895" y="1"/>
                  <a:pt x="1240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1" name="Google Shape;8881;p39"/>
          <p:cNvSpPr txBox="1"/>
          <p:nvPr>
            <p:ph idx="1" type="body"/>
          </p:nvPr>
        </p:nvSpPr>
        <p:spPr>
          <a:xfrm>
            <a:off x="720000" y="1258300"/>
            <a:ext cx="7704000" cy="3350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882" name="Google Shape;8882;p39"/>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8883" name="Google Shape;8883;p39"/>
          <p:cNvGrpSpPr/>
          <p:nvPr/>
        </p:nvGrpSpPr>
        <p:grpSpPr>
          <a:xfrm flipH="1" rot="7653315">
            <a:off x="8744013" y="699662"/>
            <a:ext cx="206778" cy="170091"/>
            <a:chOff x="4968050" y="4573150"/>
            <a:chExt cx="1315625" cy="1082200"/>
          </a:xfrm>
        </p:grpSpPr>
        <p:grpSp>
          <p:nvGrpSpPr>
            <p:cNvPr id="8884" name="Google Shape;8884;p39"/>
            <p:cNvGrpSpPr/>
            <p:nvPr/>
          </p:nvGrpSpPr>
          <p:grpSpPr>
            <a:xfrm>
              <a:off x="4968050" y="4573150"/>
              <a:ext cx="1315625" cy="1082200"/>
              <a:chOff x="4968050" y="4573150"/>
              <a:chExt cx="1315625" cy="1082200"/>
            </a:xfrm>
          </p:grpSpPr>
          <p:sp>
            <p:nvSpPr>
              <p:cNvPr id="8885" name="Google Shape;8885;p3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6" name="Google Shape;8886;p3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87" name="Google Shape;8887;p3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88" name="Google Shape;8888;p39"/>
          <p:cNvGrpSpPr/>
          <p:nvPr/>
        </p:nvGrpSpPr>
        <p:grpSpPr>
          <a:xfrm flipH="1" rot="6125577">
            <a:off x="8131243" y="248203"/>
            <a:ext cx="290759" cy="239171"/>
            <a:chOff x="4968050" y="4573150"/>
            <a:chExt cx="1315625" cy="1082200"/>
          </a:xfrm>
        </p:grpSpPr>
        <p:grpSp>
          <p:nvGrpSpPr>
            <p:cNvPr id="8889" name="Google Shape;8889;p39"/>
            <p:cNvGrpSpPr/>
            <p:nvPr/>
          </p:nvGrpSpPr>
          <p:grpSpPr>
            <a:xfrm>
              <a:off x="4968050" y="4573150"/>
              <a:ext cx="1315625" cy="1082200"/>
              <a:chOff x="4968050" y="4573150"/>
              <a:chExt cx="1315625" cy="1082200"/>
            </a:xfrm>
          </p:grpSpPr>
          <p:sp>
            <p:nvSpPr>
              <p:cNvPr id="8890" name="Google Shape;8890;p3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1" name="Google Shape;8891;p3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92" name="Google Shape;8892;p3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93" name="Google Shape;8893;p39"/>
          <p:cNvGrpSpPr/>
          <p:nvPr/>
        </p:nvGrpSpPr>
        <p:grpSpPr>
          <a:xfrm rot="6652825">
            <a:off x="663881" y="346655"/>
            <a:ext cx="206709" cy="170034"/>
            <a:chOff x="4968050" y="4573150"/>
            <a:chExt cx="1315625" cy="1082200"/>
          </a:xfrm>
        </p:grpSpPr>
        <p:grpSp>
          <p:nvGrpSpPr>
            <p:cNvPr id="8894" name="Google Shape;8894;p39"/>
            <p:cNvGrpSpPr/>
            <p:nvPr/>
          </p:nvGrpSpPr>
          <p:grpSpPr>
            <a:xfrm>
              <a:off x="4968050" y="4573150"/>
              <a:ext cx="1315625" cy="1082200"/>
              <a:chOff x="4968050" y="4573150"/>
              <a:chExt cx="1315625" cy="1082200"/>
            </a:xfrm>
          </p:grpSpPr>
          <p:sp>
            <p:nvSpPr>
              <p:cNvPr id="8895" name="Google Shape;8895;p3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6" name="Google Shape;8896;p3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97" name="Google Shape;8897;p3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98" name="Google Shape;8898;p39"/>
          <p:cNvGrpSpPr/>
          <p:nvPr/>
        </p:nvGrpSpPr>
        <p:grpSpPr>
          <a:xfrm flipH="1" rot="-1215648">
            <a:off x="8320318" y="1965792"/>
            <a:ext cx="391870" cy="323531"/>
            <a:chOff x="1154850" y="1916575"/>
            <a:chExt cx="1658950" cy="1369100"/>
          </a:xfrm>
        </p:grpSpPr>
        <p:sp>
          <p:nvSpPr>
            <p:cNvPr id="8899" name="Google Shape;8899;p39"/>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0" name="Google Shape;8900;p39"/>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1" name="Google Shape;8901;p39"/>
          <p:cNvGrpSpPr/>
          <p:nvPr/>
        </p:nvGrpSpPr>
        <p:grpSpPr>
          <a:xfrm flipH="1" rot="-2817">
            <a:off x="315038" y="1223455"/>
            <a:ext cx="404950" cy="334197"/>
            <a:chOff x="1154850" y="1916575"/>
            <a:chExt cx="1658950" cy="1369100"/>
          </a:xfrm>
        </p:grpSpPr>
        <p:sp>
          <p:nvSpPr>
            <p:cNvPr id="8902" name="Google Shape;8902;p39"/>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3" name="Google Shape;8903;p39"/>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4" name="Google Shape;8904;p39"/>
          <p:cNvGrpSpPr/>
          <p:nvPr/>
        </p:nvGrpSpPr>
        <p:grpSpPr>
          <a:xfrm rot="-4914978">
            <a:off x="414150" y="2242064"/>
            <a:ext cx="206766" cy="170080"/>
            <a:chOff x="4968050" y="4573150"/>
            <a:chExt cx="1315625" cy="1082200"/>
          </a:xfrm>
        </p:grpSpPr>
        <p:grpSp>
          <p:nvGrpSpPr>
            <p:cNvPr id="8905" name="Google Shape;8905;p39"/>
            <p:cNvGrpSpPr/>
            <p:nvPr/>
          </p:nvGrpSpPr>
          <p:grpSpPr>
            <a:xfrm>
              <a:off x="4968050" y="4573150"/>
              <a:ext cx="1315625" cy="1082200"/>
              <a:chOff x="4968050" y="4573150"/>
              <a:chExt cx="1315625" cy="1082200"/>
            </a:xfrm>
          </p:grpSpPr>
          <p:sp>
            <p:nvSpPr>
              <p:cNvPr id="8906" name="Google Shape;8906;p3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7" name="Google Shape;8907;p3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08" name="Google Shape;8908;p3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9" name="Google Shape;8909;p39"/>
          <p:cNvGrpSpPr/>
          <p:nvPr/>
        </p:nvGrpSpPr>
        <p:grpSpPr>
          <a:xfrm flipH="1" rot="7653315">
            <a:off x="663850" y="3210087"/>
            <a:ext cx="206778" cy="170091"/>
            <a:chOff x="4968050" y="4573150"/>
            <a:chExt cx="1315625" cy="1082200"/>
          </a:xfrm>
        </p:grpSpPr>
        <p:grpSp>
          <p:nvGrpSpPr>
            <p:cNvPr id="8910" name="Google Shape;8910;p39"/>
            <p:cNvGrpSpPr/>
            <p:nvPr/>
          </p:nvGrpSpPr>
          <p:grpSpPr>
            <a:xfrm>
              <a:off x="4968050" y="4573150"/>
              <a:ext cx="1315625" cy="1082200"/>
              <a:chOff x="4968050" y="4573150"/>
              <a:chExt cx="1315625" cy="1082200"/>
            </a:xfrm>
          </p:grpSpPr>
          <p:sp>
            <p:nvSpPr>
              <p:cNvPr id="8911" name="Google Shape;8911;p3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2" name="Google Shape;8912;p3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13" name="Google Shape;8913;p3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14" name="Google Shape;8914;p39"/>
          <p:cNvGrpSpPr/>
          <p:nvPr/>
        </p:nvGrpSpPr>
        <p:grpSpPr>
          <a:xfrm rot="-4914978">
            <a:off x="8514825" y="3210076"/>
            <a:ext cx="206766" cy="170080"/>
            <a:chOff x="4968050" y="4573150"/>
            <a:chExt cx="1315625" cy="1082200"/>
          </a:xfrm>
        </p:grpSpPr>
        <p:grpSp>
          <p:nvGrpSpPr>
            <p:cNvPr id="8915" name="Google Shape;8915;p39"/>
            <p:cNvGrpSpPr/>
            <p:nvPr/>
          </p:nvGrpSpPr>
          <p:grpSpPr>
            <a:xfrm>
              <a:off x="4968050" y="4573150"/>
              <a:ext cx="1315625" cy="1082200"/>
              <a:chOff x="4968050" y="4573150"/>
              <a:chExt cx="1315625" cy="1082200"/>
            </a:xfrm>
          </p:grpSpPr>
          <p:sp>
            <p:nvSpPr>
              <p:cNvPr id="8916" name="Google Shape;8916;p3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7" name="Google Shape;8917;p3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18" name="Google Shape;8918;p3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9">
    <p:spTree>
      <p:nvGrpSpPr>
        <p:cNvPr id="8919" name="Shape 8919"/>
        <p:cNvGrpSpPr/>
        <p:nvPr/>
      </p:nvGrpSpPr>
      <p:grpSpPr>
        <a:xfrm>
          <a:off x="0" y="0"/>
          <a:ext cx="0" cy="0"/>
          <a:chOff x="0" y="0"/>
          <a:chExt cx="0" cy="0"/>
        </a:xfrm>
      </p:grpSpPr>
      <p:sp>
        <p:nvSpPr>
          <p:cNvPr id="8920" name="Google Shape;8920;p40"/>
          <p:cNvSpPr/>
          <p:nvPr/>
        </p:nvSpPr>
        <p:spPr>
          <a:xfrm>
            <a:off x="0" y="-819150"/>
            <a:ext cx="9143979" cy="5467180"/>
          </a:xfrm>
          <a:custGeom>
            <a:rect b="b" l="l" r="r" t="t"/>
            <a:pathLst>
              <a:path extrusionOk="0" h="123867" w="295372">
                <a:moveTo>
                  <a:pt x="124051" y="1"/>
                </a:moveTo>
                <a:cubicBezTo>
                  <a:pt x="104433" y="1"/>
                  <a:pt x="85951" y="13018"/>
                  <a:pt x="66252" y="13018"/>
                </a:cubicBezTo>
                <a:cubicBezTo>
                  <a:pt x="65902" y="13018"/>
                  <a:pt x="65551" y="13013"/>
                  <a:pt x="65200" y="13005"/>
                </a:cubicBezTo>
                <a:cubicBezTo>
                  <a:pt x="53603" y="12719"/>
                  <a:pt x="42530" y="7790"/>
                  <a:pt x="31029" y="6123"/>
                </a:cubicBezTo>
                <a:cubicBezTo>
                  <a:pt x="29015" y="5834"/>
                  <a:pt x="26942" y="5679"/>
                  <a:pt x="24858" y="5679"/>
                </a:cubicBezTo>
                <a:cubicBezTo>
                  <a:pt x="15040" y="5679"/>
                  <a:pt x="5000" y="9115"/>
                  <a:pt x="1" y="18053"/>
                </a:cubicBezTo>
                <a:lnTo>
                  <a:pt x="1" y="116696"/>
                </a:lnTo>
                <a:cubicBezTo>
                  <a:pt x="4061" y="115151"/>
                  <a:pt x="8180" y="114539"/>
                  <a:pt x="12344" y="114539"/>
                </a:cubicBezTo>
                <a:cubicBezTo>
                  <a:pt x="26495" y="114539"/>
                  <a:pt x="41154" y="121610"/>
                  <a:pt x="55698" y="123138"/>
                </a:cubicBezTo>
                <a:cubicBezTo>
                  <a:pt x="57861" y="123365"/>
                  <a:pt x="60022" y="123468"/>
                  <a:pt x="62182" y="123468"/>
                </a:cubicBezTo>
                <a:cubicBezTo>
                  <a:pt x="82684" y="123468"/>
                  <a:pt x="103053" y="114199"/>
                  <a:pt x="123450" y="114199"/>
                </a:cubicBezTo>
                <a:cubicBezTo>
                  <a:pt x="126559" y="114199"/>
                  <a:pt x="129668" y="114414"/>
                  <a:pt x="132779" y="114910"/>
                </a:cubicBezTo>
                <a:cubicBezTo>
                  <a:pt x="144971" y="116863"/>
                  <a:pt x="156485" y="123066"/>
                  <a:pt x="168796" y="123792"/>
                </a:cubicBezTo>
                <a:cubicBezTo>
                  <a:pt x="169643" y="123843"/>
                  <a:pt x="170488" y="123867"/>
                  <a:pt x="171331" y="123867"/>
                </a:cubicBezTo>
                <a:cubicBezTo>
                  <a:pt x="190940" y="123867"/>
                  <a:pt x="209432" y="110850"/>
                  <a:pt x="229132" y="110850"/>
                </a:cubicBezTo>
                <a:cubicBezTo>
                  <a:pt x="229482" y="110850"/>
                  <a:pt x="229833" y="110854"/>
                  <a:pt x="230184" y="110862"/>
                </a:cubicBezTo>
                <a:cubicBezTo>
                  <a:pt x="241781" y="111148"/>
                  <a:pt x="252854" y="116089"/>
                  <a:pt x="264355" y="117744"/>
                </a:cubicBezTo>
                <a:cubicBezTo>
                  <a:pt x="266377" y="118037"/>
                  <a:pt x="268460" y="118194"/>
                  <a:pt x="270552" y="118194"/>
                </a:cubicBezTo>
                <a:cubicBezTo>
                  <a:pt x="280359" y="118194"/>
                  <a:pt x="290376" y="114754"/>
                  <a:pt x="295371" y="105814"/>
                </a:cubicBezTo>
                <a:lnTo>
                  <a:pt x="295371" y="7171"/>
                </a:lnTo>
                <a:cubicBezTo>
                  <a:pt x="291309" y="8720"/>
                  <a:pt x="287187" y="9333"/>
                  <a:pt x="283022" y="9333"/>
                </a:cubicBezTo>
                <a:cubicBezTo>
                  <a:pt x="268872" y="9333"/>
                  <a:pt x="254216" y="2257"/>
                  <a:pt x="239674" y="730"/>
                </a:cubicBezTo>
                <a:cubicBezTo>
                  <a:pt x="237519" y="504"/>
                  <a:pt x="235366" y="402"/>
                  <a:pt x="233215" y="402"/>
                </a:cubicBezTo>
                <a:cubicBezTo>
                  <a:pt x="212715" y="402"/>
                  <a:pt x="192342" y="9669"/>
                  <a:pt x="171940" y="9669"/>
                </a:cubicBezTo>
                <a:cubicBezTo>
                  <a:pt x="168829" y="9669"/>
                  <a:pt x="165717" y="9454"/>
                  <a:pt x="162605" y="8957"/>
                </a:cubicBezTo>
                <a:cubicBezTo>
                  <a:pt x="150401" y="7016"/>
                  <a:pt x="138899" y="801"/>
                  <a:pt x="126588" y="75"/>
                </a:cubicBezTo>
                <a:cubicBezTo>
                  <a:pt x="125740" y="25"/>
                  <a:pt x="124895" y="1"/>
                  <a:pt x="1240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1" name="Google Shape;8921;p40"/>
          <p:cNvSpPr txBox="1"/>
          <p:nvPr>
            <p:ph idx="1" type="body"/>
          </p:nvPr>
        </p:nvSpPr>
        <p:spPr>
          <a:xfrm>
            <a:off x="720000" y="1258300"/>
            <a:ext cx="7704000" cy="3350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922" name="Google Shape;8922;p40"/>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8923" name="Google Shape;8923;p40"/>
          <p:cNvGrpSpPr/>
          <p:nvPr/>
        </p:nvGrpSpPr>
        <p:grpSpPr>
          <a:xfrm rot="5993837">
            <a:off x="8299517" y="3993704"/>
            <a:ext cx="258664" cy="213606"/>
            <a:chOff x="1154850" y="1916575"/>
            <a:chExt cx="1658950" cy="1369100"/>
          </a:xfrm>
        </p:grpSpPr>
        <p:sp>
          <p:nvSpPr>
            <p:cNvPr id="8924" name="Google Shape;8924;p4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5" name="Google Shape;8925;p4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26" name="Google Shape;8926;p40"/>
          <p:cNvGrpSpPr/>
          <p:nvPr/>
        </p:nvGrpSpPr>
        <p:grpSpPr>
          <a:xfrm flipH="1" rot="-6652825">
            <a:off x="861351" y="172505"/>
            <a:ext cx="206709" cy="170034"/>
            <a:chOff x="4968050" y="4573150"/>
            <a:chExt cx="1315625" cy="1082200"/>
          </a:xfrm>
        </p:grpSpPr>
        <p:grpSp>
          <p:nvGrpSpPr>
            <p:cNvPr id="8927" name="Google Shape;8927;p40"/>
            <p:cNvGrpSpPr/>
            <p:nvPr/>
          </p:nvGrpSpPr>
          <p:grpSpPr>
            <a:xfrm>
              <a:off x="4968050" y="4573150"/>
              <a:ext cx="1315625" cy="1082200"/>
              <a:chOff x="4968050" y="4573150"/>
              <a:chExt cx="1315625" cy="1082200"/>
            </a:xfrm>
          </p:grpSpPr>
          <p:sp>
            <p:nvSpPr>
              <p:cNvPr id="8928" name="Google Shape;8928;p4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9" name="Google Shape;8929;p4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30" name="Google Shape;8930;p4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31" name="Google Shape;8931;p40"/>
          <p:cNvGrpSpPr/>
          <p:nvPr/>
        </p:nvGrpSpPr>
        <p:grpSpPr>
          <a:xfrm rot="-3599754">
            <a:off x="7265654" y="2210014"/>
            <a:ext cx="2008737" cy="2263365"/>
            <a:chOff x="1344175" y="-9525"/>
            <a:chExt cx="4727025" cy="5326225"/>
          </a:xfrm>
        </p:grpSpPr>
        <p:sp>
          <p:nvSpPr>
            <p:cNvPr id="8932" name="Google Shape;8932;p40"/>
            <p:cNvSpPr/>
            <p:nvPr/>
          </p:nvSpPr>
          <p:spPr>
            <a:xfrm>
              <a:off x="3896725" y="2188175"/>
              <a:ext cx="563150" cy="307050"/>
            </a:xfrm>
            <a:custGeom>
              <a:rect b="b" l="l" r="r" t="t"/>
              <a:pathLst>
                <a:path extrusionOk="0" fill="none" h="12282" w="22526">
                  <a:moveTo>
                    <a:pt x="0" y="0"/>
                  </a:moveTo>
                  <a:cubicBezTo>
                    <a:pt x="0" y="0"/>
                    <a:pt x="952" y="8780"/>
                    <a:pt x="10047" y="10686"/>
                  </a:cubicBezTo>
                  <a:cubicBezTo>
                    <a:pt x="17657" y="12281"/>
                    <a:pt x="20016" y="8553"/>
                    <a:pt x="22525" y="4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nvGrpSpPr>
            <p:cNvPr id="8933" name="Google Shape;8933;p40"/>
            <p:cNvGrpSpPr/>
            <p:nvPr/>
          </p:nvGrpSpPr>
          <p:grpSpPr>
            <a:xfrm>
              <a:off x="1344175" y="-9525"/>
              <a:ext cx="4727025" cy="5326225"/>
              <a:chOff x="1344175" y="-9525"/>
              <a:chExt cx="4727025" cy="5326225"/>
            </a:xfrm>
          </p:grpSpPr>
          <p:sp>
            <p:nvSpPr>
              <p:cNvPr id="8934" name="Google Shape;8934;p40"/>
              <p:cNvSpPr/>
              <p:nvPr/>
            </p:nvSpPr>
            <p:spPr>
              <a:xfrm>
                <a:off x="4431100" y="1067225"/>
                <a:ext cx="1248825" cy="1275025"/>
              </a:xfrm>
              <a:custGeom>
                <a:rect b="b" l="l" r="r" t="t"/>
                <a:pathLst>
                  <a:path extrusionOk="0" h="51001" w="49953">
                    <a:moveTo>
                      <a:pt x="30884" y="1"/>
                    </a:moveTo>
                    <a:cubicBezTo>
                      <a:pt x="30767" y="1"/>
                      <a:pt x="30665" y="90"/>
                      <a:pt x="30646" y="214"/>
                    </a:cubicBezTo>
                    <a:cubicBezTo>
                      <a:pt x="29698" y="7936"/>
                      <a:pt x="26469" y="16792"/>
                      <a:pt x="22631" y="22246"/>
                    </a:cubicBezTo>
                    <a:cubicBezTo>
                      <a:pt x="21100" y="24421"/>
                      <a:pt x="19569" y="26730"/>
                      <a:pt x="18084" y="28974"/>
                    </a:cubicBezTo>
                    <a:cubicBezTo>
                      <a:pt x="13705" y="35563"/>
                      <a:pt x="9199" y="42371"/>
                      <a:pt x="4181" y="46397"/>
                    </a:cubicBezTo>
                    <a:cubicBezTo>
                      <a:pt x="3956" y="46577"/>
                      <a:pt x="3723" y="46745"/>
                      <a:pt x="3482" y="46909"/>
                    </a:cubicBezTo>
                    <a:cubicBezTo>
                      <a:pt x="2601" y="47515"/>
                      <a:pt x="1613" y="47996"/>
                      <a:pt x="566" y="48341"/>
                    </a:cubicBezTo>
                    <a:cubicBezTo>
                      <a:pt x="481" y="48370"/>
                      <a:pt x="36" y="48345"/>
                      <a:pt x="13" y="48430"/>
                    </a:cubicBezTo>
                    <a:cubicBezTo>
                      <a:pt x="1" y="48517"/>
                      <a:pt x="415" y="48696"/>
                      <a:pt x="485" y="48755"/>
                    </a:cubicBezTo>
                    <a:cubicBezTo>
                      <a:pt x="973" y="49175"/>
                      <a:pt x="1801" y="49782"/>
                      <a:pt x="3004" y="50255"/>
                    </a:cubicBezTo>
                    <a:cubicBezTo>
                      <a:pt x="4161" y="50711"/>
                      <a:pt x="5444" y="50957"/>
                      <a:pt x="6806" y="50996"/>
                    </a:cubicBezTo>
                    <a:cubicBezTo>
                      <a:pt x="6916" y="50999"/>
                      <a:pt x="7027" y="51000"/>
                      <a:pt x="7140" y="51000"/>
                    </a:cubicBezTo>
                    <a:cubicBezTo>
                      <a:pt x="12869" y="51000"/>
                      <a:pt x="22733" y="47344"/>
                      <a:pt x="37702" y="30349"/>
                    </a:cubicBezTo>
                    <a:cubicBezTo>
                      <a:pt x="46653" y="20182"/>
                      <a:pt x="49952" y="12360"/>
                      <a:pt x="47516" y="7098"/>
                    </a:cubicBezTo>
                    <a:cubicBezTo>
                      <a:pt x="46472" y="4852"/>
                      <a:pt x="44358" y="3086"/>
                      <a:pt x="41245" y="1860"/>
                    </a:cubicBezTo>
                    <a:cubicBezTo>
                      <a:pt x="40338" y="1503"/>
                      <a:pt x="39422" y="1224"/>
                      <a:pt x="38497" y="995"/>
                    </a:cubicBezTo>
                    <a:cubicBezTo>
                      <a:pt x="38486" y="984"/>
                      <a:pt x="38479" y="978"/>
                      <a:pt x="38470" y="978"/>
                    </a:cubicBezTo>
                    <a:cubicBezTo>
                      <a:pt x="38467" y="978"/>
                      <a:pt x="38464" y="979"/>
                      <a:pt x="38460" y="981"/>
                    </a:cubicBezTo>
                    <a:cubicBezTo>
                      <a:pt x="35134" y="137"/>
                      <a:pt x="31967" y="19"/>
                      <a:pt x="30896" y="1"/>
                    </a:cubicBezTo>
                    <a:cubicBezTo>
                      <a:pt x="30892" y="1"/>
                      <a:pt x="30888" y="1"/>
                      <a:pt x="30884"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35" name="Google Shape;8935;p40"/>
              <p:cNvSpPr/>
              <p:nvPr/>
            </p:nvSpPr>
            <p:spPr>
              <a:xfrm>
                <a:off x="4081425" y="651600"/>
                <a:ext cx="1187025" cy="1626400"/>
              </a:xfrm>
              <a:custGeom>
                <a:rect b="b" l="l" r="r" t="t"/>
                <a:pathLst>
                  <a:path extrusionOk="0" h="65056" w="47481">
                    <a:moveTo>
                      <a:pt x="36366" y="1"/>
                    </a:moveTo>
                    <a:cubicBezTo>
                      <a:pt x="32992" y="1"/>
                      <a:pt x="28673" y="1800"/>
                      <a:pt x="23480" y="5386"/>
                    </a:cubicBezTo>
                    <a:cubicBezTo>
                      <a:pt x="4259" y="18630"/>
                      <a:pt x="619" y="41369"/>
                      <a:pt x="164" y="53733"/>
                    </a:cubicBezTo>
                    <a:cubicBezTo>
                      <a:pt x="1" y="58041"/>
                      <a:pt x="2310" y="61917"/>
                      <a:pt x="6176" y="63865"/>
                    </a:cubicBezTo>
                    <a:cubicBezTo>
                      <a:pt x="6488" y="64018"/>
                      <a:pt x="6794" y="64160"/>
                      <a:pt x="7118" y="64288"/>
                    </a:cubicBezTo>
                    <a:cubicBezTo>
                      <a:pt x="8426" y="64803"/>
                      <a:pt x="9779" y="65056"/>
                      <a:pt x="11118" y="65056"/>
                    </a:cubicBezTo>
                    <a:cubicBezTo>
                      <a:pt x="11652" y="65056"/>
                      <a:pt x="12184" y="65015"/>
                      <a:pt x="12710" y="64935"/>
                    </a:cubicBezTo>
                    <a:cubicBezTo>
                      <a:pt x="14563" y="64650"/>
                      <a:pt x="16327" y="63882"/>
                      <a:pt x="17872" y="62645"/>
                    </a:cubicBezTo>
                    <a:cubicBezTo>
                      <a:pt x="22819" y="58666"/>
                      <a:pt x="27314" y="51885"/>
                      <a:pt x="31678" y="45310"/>
                    </a:cubicBezTo>
                    <a:cubicBezTo>
                      <a:pt x="33155" y="43083"/>
                      <a:pt x="34688" y="40774"/>
                      <a:pt x="36221" y="38590"/>
                    </a:cubicBezTo>
                    <a:cubicBezTo>
                      <a:pt x="43588" y="28151"/>
                      <a:pt x="47481" y="8112"/>
                      <a:pt x="41370" y="1943"/>
                    </a:cubicBezTo>
                    <a:cubicBezTo>
                      <a:pt x="40738" y="1311"/>
                      <a:pt x="40006" y="825"/>
                      <a:pt x="39189" y="504"/>
                    </a:cubicBezTo>
                    <a:cubicBezTo>
                      <a:pt x="38337" y="168"/>
                      <a:pt x="37396" y="1"/>
                      <a:pt x="36366"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36" name="Google Shape;8936;p40"/>
              <p:cNvSpPr/>
              <p:nvPr/>
            </p:nvSpPr>
            <p:spPr>
              <a:xfrm>
                <a:off x="3541375" y="430225"/>
                <a:ext cx="942125" cy="1760775"/>
              </a:xfrm>
              <a:custGeom>
                <a:rect b="b" l="l" r="r" t="t"/>
                <a:pathLst>
                  <a:path extrusionOk="0" h="70431" w="37685">
                    <a:moveTo>
                      <a:pt x="18001" y="1"/>
                    </a:moveTo>
                    <a:cubicBezTo>
                      <a:pt x="15879" y="1"/>
                      <a:pt x="13845" y="474"/>
                      <a:pt x="12007" y="1418"/>
                    </a:cubicBezTo>
                    <a:cubicBezTo>
                      <a:pt x="8909" y="3018"/>
                      <a:pt x="4740" y="6838"/>
                      <a:pt x="2442" y="15988"/>
                    </a:cubicBezTo>
                    <a:cubicBezTo>
                      <a:pt x="1581" y="19463"/>
                      <a:pt x="1034" y="23456"/>
                      <a:pt x="823" y="27861"/>
                    </a:cubicBezTo>
                    <a:cubicBezTo>
                      <a:pt x="0" y="45553"/>
                      <a:pt x="3278" y="58019"/>
                      <a:pt x="10575" y="64916"/>
                    </a:cubicBezTo>
                    <a:cubicBezTo>
                      <a:pt x="12465" y="66696"/>
                      <a:pt x="14599" y="68066"/>
                      <a:pt x="16950" y="68993"/>
                    </a:cubicBezTo>
                    <a:cubicBezTo>
                      <a:pt x="18191" y="69479"/>
                      <a:pt x="19477" y="69837"/>
                      <a:pt x="20791" y="70061"/>
                    </a:cubicBezTo>
                    <a:cubicBezTo>
                      <a:pt x="21663" y="70210"/>
                      <a:pt x="22544" y="70294"/>
                      <a:pt x="23429" y="70312"/>
                    </a:cubicBezTo>
                    <a:cubicBezTo>
                      <a:pt x="23502" y="70316"/>
                      <a:pt x="23883" y="70431"/>
                      <a:pt x="24052" y="70431"/>
                    </a:cubicBezTo>
                    <a:cubicBezTo>
                      <a:pt x="24093" y="70431"/>
                      <a:pt x="24122" y="70424"/>
                      <a:pt x="24131" y="70407"/>
                    </a:cubicBezTo>
                    <a:cubicBezTo>
                      <a:pt x="24166" y="70317"/>
                      <a:pt x="23687" y="69997"/>
                      <a:pt x="23624" y="69921"/>
                    </a:cubicBezTo>
                    <a:cubicBezTo>
                      <a:pt x="22016" y="67847"/>
                      <a:pt x="21178" y="65236"/>
                      <a:pt x="21284" y="62572"/>
                    </a:cubicBezTo>
                    <a:cubicBezTo>
                      <a:pt x="21651" y="52590"/>
                      <a:pt x="24231" y="33807"/>
                      <a:pt x="37370" y="20159"/>
                    </a:cubicBezTo>
                    <a:cubicBezTo>
                      <a:pt x="37416" y="20118"/>
                      <a:pt x="37441" y="20061"/>
                      <a:pt x="37442" y="20000"/>
                    </a:cubicBezTo>
                    <a:cubicBezTo>
                      <a:pt x="37684" y="13835"/>
                      <a:pt x="33727" y="7041"/>
                      <a:pt x="27596" y="3080"/>
                    </a:cubicBezTo>
                    <a:cubicBezTo>
                      <a:pt x="26934" y="2655"/>
                      <a:pt x="26259" y="2264"/>
                      <a:pt x="25540" y="1928"/>
                    </a:cubicBezTo>
                    <a:cubicBezTo>
                      <a:pt x="25520" y="1902"/>
                      <a:pt x="25493" y="1880"/>
                      <a:pt x="25461" y="1866"/>
                    </a:cubicBezTo>
                    <a:cubicBezTo>
                      <a:pt x="24949" y="1613"/>
                      <a:pt x="24431" y="1378"/>
                      <a:pt x="23919" y="1176"/>
                    </a:cubicBezTo>
                    <a:cubicBezTo>
                      <a:pt x="21928" y="391"/>
                      <a:pt x="19928" y="1"/>
                      <a:pt x="18001"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37" name="Google Shape;8937;p40"/>
              <p:cNvSpPr/>
              <p:nvPr/>
            </p:nvSpPr>
            <p:spPr>
              <a:xfrm>
                <a:off x="1351500" y="2436125"/>
                <a:ext cx="2818750" cy="2856175"/>
              </a:xfrm>
              <a:custGeom>
                <a:rect b="b" l="l" r="r" t="t"/>
                <a:pathLst>
                  <a:path extrusionOk="0" h="114247" w="112750">
                    <a:moveTo>
                      <a:pt x="108752" y="0"/>
                    </a:moveTo>
                    <a:cubicBezTo>
                      <a:pt x="108643" y="0"/>
                      <a:pt x="108542" y="76"/>
                      <a:pt x="108518" y="190"/>
                    </a:cubicBezTo>
                    <a:cubicBezTo>
                      <a:pt x="107456" y="5059"/>
                      <a:pt x="101428" y="30631"/>
                      <a:pt x="86860" y="55897"/>
                    </a:cubicBezTo>
                    <a:cubicBezTo>
                      <a:pt x="72493" y="80815"/>
                      <a:pt x="46779" y="110099"/>
                      <a:pt x="5314" y="110099"/>
                    </a:cubicBezTo>
                    <a:cubicBezTo>
                      <a:pt x="4281" y="110099"/>
                      <a:pt x="3239" y="110081"/>
                      <a:pt x="2188" y="110044"/>
                    </a:cubicBezTo>
                    <a:cubicBezTo>
                      <a:pt x="2163" y="110044"/>
                      <a:pt x="2139" y="110043"/>
                      <a:pt x="2115" y="110043"/>
                    </a:cubicBezTo>
                    <a:cubicBezTo>
                      <a:pt x="1549" y="110043"/>
                      <a:pt x="1005" y="110271"/>
                      <a:pt x="608" y="110678"/>
                    </a:cubicBezTo>
                    <a:cubicBezTo>
                      <a:pt x="205" y="111091"/>
                      <a:pt x="0" y="111656"/>
                      <a:pt x="43" y="112230"/>
                    </a:cubicBezTo>
                    <a:cubicBezTo>
                      <a:pt x="100" y="113017"/>
                      <a:pt x="602" y="113702"/>
                      <a:pt x="1333" y="113995"/>
                    </a:cubicBezTo>
                    <a:cubicBezTo>
                      <a:pt x="1526" y="114069"/>
                      <a:pt x="1729" y="114115"/>
                      <a:pt x="1935" y="114128"/>
                    </a:cubicBezTo>
                    <a:cubicBezTo>
                      <a:pt x="2868" y="114190"/>
                      <a:pt x="4155" y="114247"/>
                      <a:pt x="5747" y="114247"/>
                    </a:cubicBezTo>
                    <a:cubicBezTo>
                      <a:pt x="14876" y="114247"/>
                      <a:pt x="34043" y="112383"/>
                      <a:pt x="54101" y="99061"/>
                    </a:cubicBezTo>
                    <a:cubicBezTo>
                      <a:pt x="54138" y="99035"/>
                      <a:pt x="54168" y="99001"/>
                      <a:pt x="54186" y="98959"/>
                    </a:cubicBezTo>
                    <a:cubicBezTo>
                      <a:pt x="54224" y="98878"/>
                      <a:pt x="54305" y="98826"/>
                      <a:pt x="54395" y="98825"/>
                    </a:cubicBezTo>
                    <a:cubicBezTo>
                      <a:pt x="54439" y="98824"/>
                      <a:pt x="54482" y="98809"/>
                      <a:pt x="54520" y="98784"/>
                    </a:cubicBezTo>
                    <a:cubicBezTo>
                      <a:pt x="58702" y="95975"/>
                      <a:pt x="62794" y="92741"/>
                      <a:pt x="66682" y="89171"/>
                    </a:cubicBezTo>
                    <a:cubicBezTo>
                      <a:pt x="66712" y="89143"/>
                      <a:pt x="66734" y="89109"/>
                      <a:pt x="66747" y="89071"/>
                    </a:cubicBezTo>
                    <a:cubicBezTo>
                      <a:pt x="66764" y="89024"/>
                      <a:pt x="66805" y="88940"/>
                      <a:pt x="66941" y="88902"/>
                    </a:cubicBezTo>
                    <a:cubicBezTo>
                      <a:pt x="66978" y="88892"/>
                      <a:pt x="67011" y="88873"/>
                      <a:pt x="67040" y="88846"/>
                    </a:cubicBezTo>
                    <a:cubicBezTo>
                      <a:pt x="70541" y="85603"/>
                      <a:pt x="73958" y="81993"/>
                      <a:pt x="77193" y="78119"/>
                    </a:cubicBezTo>
                    <a:cubicBezTo>
                      <a:pt x="77216" y="78092"/>
                      <a:pt x="77233" y="78059"/>
                      <a:pt x="77242" y="78024"/>
                    </a:cubicBezTo>
                    <a:cubicBezTo>
                      <a:pt x="77253" y="77981"/>
                      <a:pt x="77278" y="77921"/>
                      <a:pt x="77378" y="77854"/>
                    </a:cubicBezTo>
                    <a:cubicBezTo>
                      <a:pt x="77418" y="77828"/>
                      <a:pt x="77454" y="77799"/>
                      <a:pt x="77490" y="77769"/>
                    </a:cubicBezTo>
                    <a:cubicBezTo>
                      <a:pt x="93114" y="58920"/>
                      <a:pt x="104967" y="33235"/>
                      <a:pt x="112722" y="1423"/>
                    </a:cubicBezTo>
                    <a:cubicBezTo>
                      <a:pt x="112750" y="1307"/>
                      <a:pt x="112688" y="1187"/>
                      <a:pt x="112576" y="1143"/>
                    </a:cubicBezTo>
                    <a:cubicBezTo>
                      <a:pt x="112560" y="1137"/>
                      <a:pt x="112544" y="1132"/>
                      <a:pt x="112528" y="1129"/>
                    </a:cubicBezTo>
                    <a:lnTo>
                      <a:pt x="112301" y="1092"/>
                    </a:lnTo>
                    <a:cubicBezTo>
                      <a:pt x="112140" y="1067"/>
                      <a:pt x="111978" y="1040"/>
                      <a:pt x="111807" y="1005"/>
                    </a:cubicBezTo>
                    <a:cubicBezTo>
                      <a:pt x="111024" y="843"/>
                      <a:pt x="110254" y="615"/>
                      <a:pt x="109509" y="322"/>
                    </a:cubicBezTo>
                    <a:cubicBezTo>
                      <a:pt x="109353" y="261"/>
                      <a:pt x="109210" y="191"/>
                      <a:pt x="109066" y="123"/>
                    </a:cubicBezTo>
                    <a:cubicBezTo>
                      <a:pt x="109066" y="123"/>
                      <a:pt x="108845" y="19"/>
                      <a:pt x="108841" y="18"/>
                    </a:cubicBezTo>
                    <a:cubicBezTo>
                      <a:pt x="108812" y="6"/>
                      <a:pt x="108781" y="0"/>
                      <a:pt x="108752"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38" name="Google Shape;8938;p40"/>
              <p:cNvSpPr/>
              <p:nvPr/>
            </p:nvSpPr>
            <p:spPr>
              <a:xfrm>
                <a:off x="2723025" y="3649375"/>
                <a:ext cx="2652350" cy="1260125"/>
              </a:xfrm>
              <a:custGeom>
                <a:rect b="b" l="l" r="r" t="t"/>
                <a:pathLst>
                  <a:path extrusionOk="0" h="50405" w="106094">
                    <a:moveTo>
                      <a:pt x="106019" y="0"/>
                    </a:moveTo>
                    <a:cubicBezTo>
                      <a:pt x="105939" y="0"/>
                      <a:pt x="104381" y="999"/>
                      <a:pt x="104318" y="999"/>
                    </a:cubicBezTo>
                    <a:cubicBezTo>
                      <a:pt x="104318" y="999"/>
                      <a:pt x="104317" y="999"/>
                      <a:pt x="104317" y="998"/>
                    </a:cubicBezTo>
                    <a:cubicBezTo>
                      <a:pt x="104313" y="997"/>
                      <a:pt x="104309" y="996"/>
                      <a:pt x="104305" y="996"/>
                    </a:cubicBezTo>
                    <a:cubicBezTo>
                      <a:pt x="104239" y="996"/>
                      <a:pt x="104145" y="1172"/>
                      <a:pt x="104083" y="1206"/>
                    </a:cubicBezTo>
                    <a:cubicBezTo>
                      <a:pt x="92376" y="7761"/>
                      <a:pt x="51168" y="29984"/>
                      <a:pt x="12441" y="40771"/>
                    </a:cubicBezTo>
                    <a:cubicBezTo>
                      <a:pt x="12404" y="40781"/>
                      <a:pt x="12371" y="40800"/>
                      <a:pt x="12344" y="40826"/>
                    </a:cubicBezTo>
                    <a:cubicBezTo>
                      <a:pt x="8736" y="44155"/>
                      <a:pt x="4912" y="47218"/>
                      <a:pt x="980" y="49934"/>
                    </a:cubicBezTo>
                    <a:cubicBezTo>
                      <a:pt x="894" y="49992"/>
                      <a:pt x="0" y="50263"/>
                      <a:pt x="31" y="50362"/>
                    </a:cubicBezTo>
                    <a:cubicBezTo>
                      <a:pt x="36" y="50382"/>
                      <a:pt x="105" y="50389"/>
                      <a:pt x="203" y="50389"/>
                    </a:cubicBezTo>
                    <a:cubicBezTo>
                      <a:pt x="432" y="50389"/>
                      <a:pt x="826" y="50351"/>
                      <a:pt x="973" y="50351"/>
                    </a:cubicBezTo>
                    <a:cubicBezTo>
                      <a:pt x="1001" y="50351"/>
                      <a:pt x="1020" y="50353"/>
                      <a:pt x="1028" y="50356"/>
                    </a:cubicBezTo>
                    <a:cubicBezTo>
                      <a:pt x="1053" y="50366"/>
                      <a:pt x="1080" y="50371"/>
                      <a:pt x="1108" y="50372"/>
                    </a:cubicBezTo>
                    <a:cubicBezTo>
                      <a:pt x="1640" y="50391"/>
                      <a:pt x="2307" y="50405"/>
                      <a:pt x="3101" y="50405"/>
                    </a:cubicBezTo>
                    <a:cubicBezTo>
                      <a:pt x="15643" y="50405"/>
                      <a:pt x="59855" y="46904"/>
                      <a:pt x="104373" y="1585"/>
                    </a:cubicBezTo>
                    <a:cubicBezTo>
                      <a:pt x="104457" y="1499"/>
                      <a:pt x="106094" y="96"/>
                      <a:pt x="106022" y="1"/>
                    </a:cubicBezTo>
                    <a:cubicBezTo>
                      <a:pt x="106021" y="0"/>
                      <a:pt x="106020" y="0"/>
                      <a:pt x="106019" y="0"/>
                    </a:cubicBezTo>
                    <a:close/>
                  </a:path>
                </a:pathLst>
              </a:custGeom>
              <a:solidFill>
                <a:srgbClr val="279D3F"/>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39" name="Google Shape;8939;p40"/>
              <p:cNvSpPr/>
              <p:nvPr/>
            </p:nvSpPr>
            <p:spPr>
              <a:xfrm>
                <a:off x="3276875" y="248050"/>
                <a:ext cx="600325" cy="578175"/>
              </a:xfrm>
              <a:custGeom>
                <a:rect b="b" l="l" r="r" t="t"/>
                <a:pathLst>
                  <a:path extrusionOk="0" h="23127" w="24013">
                    <a:moveTo>
                      <a:pt x="11563" y="0"/>
                    </a:moveTo>
                    <a:cubicBezTo>
                      <a:pt x="11455" y="0"/>
                      <a:pt x="11348" y="3"/>
                      <a:pt x="11242" y="7"/>
                    </a:cubicBezTo>
                    <a:cubicBezTo>
                      <a:pt x="8630" y="139"/>
                      <a:pt x="6353" y="1709"/>
                      <a:pt x="4486" y="4685"/>
                    </a:cubicBezTo>
                    <a:cubicBezTo>
                      <a:pt x="1" y="11832"/>
                      <a:pt x="2150" y="20351"/>
                      <a:pt x="2912" y="22786"/>
                    </a:cubicBezTo>
                    <a:cubicBezTo>
                      <a:pt x="2936" y="22857"/>
                      <a:pt x="2873" y="23097"/>
                      <a:pt x="2945" y="23125"/>
                    </a:cubicBezTo>
                    <a:cubicBezTo>
                      <a:pt x="2947" y="23126"/>
                      <a:pt x="2950" y="23127"/>
                      <a:pt x="2953" y="23127"/>
                    </a:cubicBezTo>
                    <a:cubicBezTo>
                      <a:pt x="3008" y="23127"/>
                      <a:pt x="3164" y="22966"/>
                      <a:pt x="3212" y="22945"/>
                    </a:cubicBezTo>
                    <a:cubicBezTo>
                      <a:pt x="4813" y="22467"/>
                      <a:pt x="6424" y="22310"/>
                      <a:pt x="7852" y="22310"/>
                    </a:cubicBezTo>
                    <a:cubicBezTo>
                      <a:pt x="8319" y="22310"/>
                      <a:pt x="8766" y="22327"/>
                      <a:pt x="9188" y="22355"/>
                    </a:cubicBezTo>
                    <a:cubicBezTo>
                      <a:pt x="10702" y="22455"/>
                      <a:pt x="12045" y="22831"/>
                      <a:pt x="12576" y="22958"/>
                    </a:cubicBezTo>
                    <a:cubicBezTo>
                      <a:pt x="12586" y="22960"/>
                      <a:pt x="12594" y="22961"/>
                      <a:pt x="12602" y="22961"/>
                    </a:cubicBezTo>
                    <a:cubicBezTo>
                      <a:pt x="12701" y="22961"/>
                      <a:pt x="12658" y="22779"/>
                      <a:pt x="12695" y="22659"/>
                    </a:cubicBezTo>
                    <a:cubicBezTo>
                      <a:pt x="15055" y="13669"/>
                      <a:pt x="19262" y="9883"/>
                      <a:pt x="22371" y="8279"/>
                    </a:cubicBezTo>
                    <a:cubicBezTo>
                      <a:pt x="22723" y="8096"/>
                      <a:pt x="23086" y="7938"/>
                      <a:pt x="23446" y="7790"/>
                    </a:cubicBezTo>
                    <a:cubicBezTo>
                      <a:pt x="23517" y="7766"/>
                      <a:pt x="23973" y="7748"/>
                      <a:pt x="23992" y="7672"/>
                    </a:cubicBezTo>
                    <a:cubicBezTo>
                      <a:pt x="24012" y="7597"/>
                      <a:pt x="23590" y="7473"/>
                      <a:pt x="23542" y="7413"/>
                    </a:cubicBezTo>
                    <a:cubicBezTo>
                      <a:pt x="22381" y="6043"/>
                      <a:pt x="19483" y="2901"/>
                      <a:pt x="16027" y="1177"/>
                    </a:cubicBezTo>
                    <a:cubicBezTo>
                      <a:pt x="15672" y="996"/>
                      <a:pt x="15321" y="836"/>
                      <a:pt x="14952" y="692"/>
                    </a:cubicBezTo>
                    <a:cubicBezTo>
                      <a:pt x="13779" y="229"/>
                      <a:pt x="12634" y="0"/>
                      <a:pt x="11563"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0" name="Google Shape;8940;p40"/>
              <p:cNvSpPr/>
              <p:nvPr/>
            </p:nvSpPr>
            <p:spPr>
              <a:xfrm>
                <a:off x="3037600" y="3639700"/>
                <a:ext cx="2338675" cy="1016150"/>
              </a:xfrm>
              <a:custGeom>
                <a:rect b="b" l="l" r="r" t="t"/>
                <a:pathLst>
                  <a:path extrusionOk="0" h="40646" w="93547">
                    <a:moveTo>
                      <a:pt x="93488" y="1"/>
                    </a:moveTo>
                    <a:cubicBezTo>
                      <a:pt x="93306" y="1"/>
                      <a:pt x="91688" y="553"/>
                      <a:pt x="91571" y="553"/>
                    </a:cubicBezTo>
                    <a:cubicBezTo>
                      <a:pt x="91569" y="553"/>
                      <a:pt x="91567" y="553"/>
                      <a:pt x="91566" y="553"/>
                    </a:cubicBezTo>
                    <a:cubicBezTo>
                      <a:pt x="91537" y="542"/>
                      <a:pt x="91508" y="536"/>
                      <a:pt x="91478" y="536"/>
                    </a:cubicBezTo>
                    <a:cubicBezTo>
                      <a:pt x="91461" y="536"/>
                      <a:pt x="91444" y="538"/>
                      <a:pt x="91427" y="541"/>
                    </a:cubicBezTo>
                    <a:cubicBezTo>
                      <a:pt x="78895" y="3134"/>
                      <a:pt x="36010" y="12925"/>
                      <a:pt x="10334" y="30040"/>
                    </a:cubicBezTo>
                    <a:cubicBezTo>
                      <a:pt x="7467" y="33490"/>
                      <a:pt x="4418" y="36770"/>
                      <a:pt x="1269" y="39787"/>
                    </a:cubicBezTo>
                    <a:cubicBezTo>
                      <a:pt x="1212" y="39841"/>
                      <a:pt x="1" y="40645"/>
                      <a:pt x="130" y="40645"/>
                    </a:cubicBezTo>
                    <a:cubicBezTo>
                      <a:pt x="152" y="40645"/>
                      <a:pt x="213" y="40622"/>
                      <a:pt x="326" y="40567"/>
                    </a:cubicBezTo>
                    <a:lnTo>
                      <a:pt x="326" y="40567"/>
                    </a:lnTo>
                    <a:cubicBezTo>
                      <a:pt x="253" y="40611"/>
                      <a:pt x="210" y="40641"/>
                      <a:pt x="221" y="40645"/>
                    </a:cubicBezTo>
                    <a:cubicBezTo>
                      <a:pt x="222" y="40645"/>
                      <a:pt x="223" y="40646"/>
                      <a:pt x="225" y="40646"/>
                    </a:cubicBezTo>
                    <a:cubicBezTo>
                      <a:pt x="318" y="40646"/>
                      <a:pt x="1450" y="40209"/>
                      <a:pt x="1502" y="40194"/>
                    </a:cubicBezTo>
                    <a:cubicBezTo>
                      <a:pt x="39939" y="29166"/>
                      <a:pt x="80178" y="7396"/>
                      <a:pt x="91595" y="988"/>
                    </a:cubicBezTo>
                    <a:cubicBezTo>
                      <a:pt x="91699" y="929"/>
                      <a:pt x="93546" y="116"/>
                      <a:pt x="93505" y="5"/>
                    </a:cubicBezTo>
                    <a:cubicBezTo>
                      <a:pt x="93503" y="2"/>
                      <a:pt x="93498" y="1"/>
                      <a:pt x="93488" y="1"/>
                    </a:cubicBezTo>
                    <a:close/>
                  </a:path>
                </a:pathLst>
              </a:custGeom>
              <a:solidFill>
                <a:srgbClr val="269D3E"/>
              </a:solidFill>
              <a:ln cap="flat" cmpd="sng" w="9525">
                <a:solidFill>
                  <a:srgbClr val="269D3E"/>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1" name="Google Shape;8941;p40"/>
              <p:cNvSpPr/>
              <p:nvPr/>
            </p:nvSpPr>
            <p:spPr>
              <a:xfrm>
                <a:off x="4186350" y="275750"/>
                <a:ext cx="722925" cy="649025"/>
              </a:xfrm>
              <a:custGeom>
                <a:rect b="b" l="l" r="r" t="t"/>
                <a:pathLst>
                  <a:path extrusionOk="0" h="25961" w="28917">
                    <a:moveTo>
                      <a:pt x="13678" y="0"/>
                    </a:moveTo>
                    <a:cubicBezTo>
                      <a:pt x="6408" y="0"/>
                      <a:pt x="1407" y="6127"/>
                      <a:pt x="345" y="7549"/>
                    </a:cubicBezTo>
                    <a:cubicBezTo>
                      <a:pt x="302" y="7604"/>
                      <a:pt x="1" y="7742"/>
                      <a:pt x="16" y="7810"/>
                    </a:cubicBezTo>
                    <a:cubicBezTo>
                      <a:pt x="30" y="7878"/>
                      <a:pt x="364" y="7867"/>
                      <a:pt x="424" y="7901"/>
                    </a:cubicBezTo>
                    <a:cubicBezTo>
                      <a:pt x="1034" y="8224"/>
                      <a:pt x="1563" y="8536"/>
                      <a:pt x="2059" y="8855"/>
                    </a:cubicBezTo>
                    <a:cubicBezTo>
                      <a:pt x="7983" y="12682"/>
                      <a:pt x="11939" y="19091"/>
                      <a:pt x="12131" y="25179"/>
                    </a:cubicBezTo>
                    <a:cubicBezTo>
                      <a:pt x="12131" y="25283"/>
                      <a:pt x="11953" y="25914"/>
                      <a:pt x="12039" y="25959"/>
                    </a:cubicBezTo>
                    <a:cubicBezTo>
                      <a:pt x="12041" y="25960"/>
                      <a:pt x="12044" y="25960"/>
                      <a:pt x="12047" y="25960"/>
                    </a:cubicBezTo>
                    <a:cubicBezTo>
                      <a:pt x="12149" y="25960"/>
                      <a:pt x="12474" y="25415"/>
                      <a:pt x="12541" y="25352"/>
                    </a:cubicBezTo>
                    <a:cubicBezTo>
                      <a:pt x="14540" y="23394"/>
                      <a:pt x="16702" y="21610"/>
                      <a:pt x="19005" y="20020"/>
                    </a:cubicBezTo>
                    <a:cubicBezTo>
                      <a:pt x="22621" y="17526"/>
                      <a:pt x="25885" y="15868"/>
                      <a:pt x="28700" y="15090"/>
                    </a:cubicBezTo>
                    <a:cubicBezTo>
                      <a:pt x="28806" y="15060"/>
                      <a:pt x="28872" y="14971"/>
                      <a:pt x="28875" y="14858"/>
                    </a:cubicBezTo>
                    <a:cubicBezTo>
                      <a:pt x="28917" y="13226"/>
                      <a:pt x="28621" y="4870"/>
                      <a:pt x="19190" y="1154"/>
                    </a:cubicBezTo>
                    <a:cubicBezTo>
                      <a:pt x="18733" y="974"/>
                      <a:pt x="18262" y="799"/>
                      <a:pt x="17756" y="641"/>
                    </a:cubicBezTo>
                    <a:cubicBezTo>
                      <a:pt x="16331" y="194"/>
                      <a:pt x="14968" y="0"/>
                      <a:pt x="13678"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2" name="Google Shape;8942;p40"/>
              <p:cNvSpPr/>
              <p:nvPr/>
            </p:nvSpPr>
            <p:spPr>
              <a:xfrm>
                <a:off x="3903750" y="2164250"/>
                <a:ext cx="546375" cy="294500"/>
              </a:xfrm>
              <a:custGeom>
                <a:rect b="b" l="l" r="r" t="t"/>
                <a:pathLst>
                  <a:path extrusionOk="0" h="11780" w="21855">
                    <a:moveTo>
                      <a:pt x="2003" y="1"/>
                    </a:moveTo>
                    <a:cubicBezTo>
                      <a:pt x="1951" y="1"/>
                      <a:pt x="1900" y="17"/>
                      <a:pt x="1857" y="48"/>
                    </a:cubicBezTo>
                    <a:cubicBezTo>
                      <a:pt x="1289" y="488"/>
                      <a:pt x="734" y="819"/>
                      <a:pt x="163" y="1060"/>
                    </a:cubicBezTo>
                    <a:cubicBezTo>
                      <a:pt x="60" y="1105"/>
                      <a:pt x="1" y="1213"/>
                      <a:pt x="17" y="1325"/>
                    </a:cubicBezTo>
                    <a:cubicBezTo>
                      <a:pt x="300" y="2949"/>
                      <a:pt x="1677" y="8427"/>
                      <a:pt x="7555" y="10742"/>
                    </a:cubicBezTo>
                    <a:lnTo>
                      <a:pt x="7635" y="10774"/>
                    </a:lnTo>
                    <a:cubicBezTo>
                      <a:pt x="8320" y="11032"/>
                      <a:pt x="9058" y="11240"/>
                      <a:pt x="9813" y="11402"/>
                    </a:cubicBezTo>
                    <a:cubicBezTo>
                      <a:pt x="10964" y="11639"/>
                      <a:pt x="11993" y="11763"/>
                      <a:pt x="12921" y="11777"/>
                    </a:cubicBezTo>
                    <a:cubicBezTo>
                      <a:pt x="12925" y="11779"/>
                      <a:pt x="12928" y="11779"/>
                      <a:pt x="12931" y="11779"/>
                    </a:cubicBezTo>
                    <a:cubicBezTo>
                      <a:pt x="12940" y="11779"/>
                      <a:pt x="12943" y="11773"/>
                      <a:pt x="12945" y="11766"/>
                    </a:cubicBezTo>
                    <a:cubicBezTo>
                      <a:pt x="12996" y="11767"/>
                      <a:pt x="13046" y="11767"/>
                      <a:pt x="13097" y="11767"/>
                    </a:cubicBezTo>
                    <a:cubicBezTo>
                      <a:pt x="17956" y="11767"/>
                      <a:pt x="19898" y="8819"/>
                      <a:pt x="21781" y="5939"/>
                    </a:cubicBezTo>
                    <a:cubicBezTo>
                      <a:pt x="21855" y="5832"/>
                      <a:pt x="21825" y="5697"/>
                      <a:pt x="21732" y="5618"/>
                    </a:cubicBezTo>
                    <a:cubicBezTo>
                      <a:pt x="21244" y="5249"/>
                      <a:pt x="20946" y="4955"/>
                      <a:pt x="20813" y="4820"/>
                    </a:cubicBezTo>
                    <a:cubicBezTo>
                      <a:pt x="20790" y="4791"/>
                      <a:pt x="20760" y="4767"/>
                      <a:pt x="20725" y="4754"/>
                    </a:cubicBezTo>
                    <a:cubicBezTo>
                      <a:pt x="20695" y="4742"/>
                      <a:pt x="20665" y="4736"/>
                      <a:pt x="20634" y="4736"/>
                    </a:cubicBezTo>
                    <a:cubicBezTo>
                      <a:pt x="20617" y="4736"/>
                      <a:pt x="20601" y="4738"/>
                      <a:pt x="20585" y="4741"/>
                    </a:cubicBezTo>
                    <a:cubicBezTo>
                      <a:pt x="19829" y="4909"/>
                      <a:pt x="19057" y="4996"/>
                      <a:pt x="18284" y="5005"/>
                    </a:cubicBezTo>
                    <a:cubicBezTo>
                      <a:pt x="18224" y="5006"/>
                      <a:pt x="18164" y="5006"/>
                      <a:pt x="18104" y="5006"/>
                    </a:cubicBezTo>
                    <a:cubicBezTo>
                      <a:pt x="16723" y="5006"/>
                      <a:pt x="15348" y="4741"/>
                      <a:pt x="14048" y="4229"/>
                    </a:cubicBezTo>
                    <a:cubicBezTo>
                      <a:pt x="13716" y="4099"/>
                      <a:pt x="13392" y="3949"/>
                      <a:pt x="13061" y="3788"/>
                    </a:cubicBezTo>
                    <a:cubicBezTo>
                      <a:pt x="11905" y="3198"/>
                      <a:pt x="10850" y="2430"/>
                      <a:pt x="9950" y="1505"/>
                    </a:cubicBezTo>
                    <a:cubicBezTo>
                      <a:pt x="9926" y="1477"/>
                      <a:pt x="9896" y="1454"/>
                      <a:pt x="9861" y="1439"/>
                    </a:cubicBezTo>
                    <a:cubicBezTo>
                      <a:pt x="9841" y="1431"/>
                      <a:pt x="9819" y="1428"/>
                      <a:pt x="9797" y="1428"/>
                    </a:cubicBezTo>
                    <a:cubicBezTo>
                      <a:pt x="9785" y="1428"/>
                      <a:pt x="9773" y="1429"/>
                      <a:pt x="9761" y="1431"/>
                    </a:cubicBezTo>
                    <a:cubicBezTo>
                      <a:pt x="9607" y="1439"/>
                      <a:pt x="9380" y="1447"/>
                      <a:pt x="9089" y="1447"/>
                    </a:cubicBezTo>
                    <a:cubicBezTo>
                      <a:pt x="8103" y="1447"/>
                      <a:pt x="6388" y="1349"/>
                      <a:pt x="4313" y="787"/>
                    </a:cubicBezTo>
                    <a:cubicBezTo>
                      <a:pt x="3636" y="598"/>
                      <a:pt x="2971" y="374"/>
                      <a:pt x="2318" y="116"/>
                    </a:cubicBezTo>
                    <a:lnTo>
                      <a:pt x="2088" y="15"/>
                    </a:lnTo>
                    <a:cubicBezTo>
                      <a:pt x="2060" y="6"/>
                      <a:pt x="2031" y="1"/>
                      <a:pt x="2003" y="1"/>
                    </a:cubicBezTo>
                    <a:close/>
                  </a:path>
                </a:pathLst>
              </a:custGeom>
              <a:solidFill>
                <a:srgbClr val="279D3F"/>
              </a:solidFill>
              <a:ln cap="flat" cmpd="sng" w="9525">
                <a:solidFill>
                  <a:srgbClr val="000000"/>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3" name="Google Shape;8943;p40"/>
              <p:cNvSpPr/>
              <p:nvPr/>
            </p:nvSpPr>
            <p:spPr>
              <a:xfrm>
                <a:off x="3133975" y="818075"/>
                <a:ext cx="820275" cy="1374450"/>
              </a:xfrm>
              <a:custGeom>
                <a:rect b="b" l="l" r="r" t="t"/>
                <a:pathLst>
                  <a:path extrusionOk="0" h="54978" w="32811">
                    <a:moveTo>
                      <a:pt x="13584" y="0"/>
                    </a:moveTo>
                    <a:cubicBezTo>
                      <a:pt x="13097" y="0"/>
                      <a:pt x="12589" y="19"/>
                      <a:pt x="12069" y="64"/>
                    </a:cubicBezTo>
                    <a:cubicBezTo>
                      <a:pt x="10967" y="149"/>
                      <a:pt x="9799" y="352"/>
                      <a:pt x="8639" y="746"/>
                    </a:cubicBezTo>
                    <a:cubicBezTo>
                      <a:pt x="7433" y="1152"/>
                      <a:pt x="6339" y="1716"/>
                      <a:pt x="5394" y="2432"/>
                    </a:cubicBezTo>
                    <a:cubicBezTo>
                      <a:pt x="1793" y="5150"/>
                      <a:pt x="0" y="10020"/>
                      <a:pt x="66" y="16930"/>
                    </a:cubicBezTo>
                    <a:cubicBezTo>
                      <a:pt x="214" y="32578"/>
                      <a:pt x="12031" y="48843"/>
                      <a:pt x="22549" y="53639"/>
                    </a:cubicBezTo>
                    <a:cubicBezTo>
                      <a:pt x="22838" y="53774"/>
                      <a:pt x="23140" y="53903"/>
                      <a:pt x="23445" y="54023"/>
                    </a:cubicBezTo>
                    <a:cubicBezTo>
                      <a:pt x="25060" y="54660"/>
                      <a:pt x="26573" y="54978"/>
                      <a:pt x="27949" y="54978"/>
                    </a:cubicBezTo>
                    <a:cubicBezTo>
                      <a:pt x="29448" y="54978"/>
                      <a:pt x="30786" y="54601"/>
                      <a:pt x="31919" y="53849"/>
                    </a:cubicBezTo>
                    <a:cubicBezTo>
                      <a:pt x="31994" y="53794"/>
                      <a:pt x="32021" y="53675"/>
                      <a:pt x="32107" y="53664"/>
                    </a:cubicBezTo>
                    <a:cubicBezTo>
                      <a:pt x="32810" y="53574"/>
                      <a:pt x="31969" y="53462"/>
                      <a:pt x="31888" y="53430"/>
                    </a:cubicBezTo>
                    <a:cubicBezTo>
                      <a:pt x="29958" y="52514"/>
                      <a:pt x="28163" y="51278"/>
                      <a:pt x="26561" y="49767"/>
                    </a:cubicBezTo>
                    <a:cubicBezTo>
                      <a:pt x="19145" y="42781"/>
                      <a:pt x="15806" y="30178"/>
                      <a:pt x="16641" y="12326"/>
                    </a:cubicBezTo>
                    <a:cubicBezTo>
                      <a:pt x="16842" y="8051"/>
                      <a:pt x="17356" y="4169"/>
                      <a:pt x="18160" y="786"/>
                    </a:cubicBezTo>
                    <a:cubicBezTo>
                      <a:pt x="18181" y="731"/>
                      <a:pt x="18167" y="664"/>
                      <a:pt x="18135" y="609"/>
                    </a:cubicBezTo>
                    <a:cubicBezTo>
                      <a:pt x="18102" y="565"/>
                      <a:pt x="18064" y="530"/>
                      <a:pt x="18019" y="512"/>
                    </a:cubicBezTo>
                    <a:lnTo>
                      <a:pt x="17983" y="498"/>
                    </a:lnTo>
                    <a:cubicBezTo>
                      <a:pt x="17132" y="304"/>
                      <a:pt x="15517" y="0"/>
                      <a:pt x="13584"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4" name="Google Shape;8944;p40"/>
              <p:cNvSpPr/>
              <p:nvPr/>
            </p:nvSpPr>
            <p:spPr>
              <a:xfrm>
                <a:off x="4070550" y="295875"/>
                <a:ext cx="1298350" cy="2075375"/>
              </a:xfrm>
              <a:custGeom>
                <a:rect b="b" l="l" r="r" t="t"/>
                <a:pathLst>
                  <a:path extrusionOk="0" fill="none" h="83015" w="51934">
                    <a:moveTo>
                      <a:pt x="18451" y="77065"/>
                    </a:moveTo>
                    <a:cubicBezTo>
                      <a:pt x="11041" y="83015"/>
                      <a:pt x="1" y="77451"/>
                      <a:pt x="353" y="67955"/>
                    </a:cubicBezTo>
                    <a:cubicBezTo>
                      <a:pt x="835" y="54962"/>
                      <a:pt x="4653" y="32595"/>
                      <a:pt x="23776" y="19411"/>
                    </a:cubicBezTo>
                    <a:cubicBezTo>
                      <a:pt x="51933" y="0"/>
                      <a:pt x="47588" y="37732"/>
                      <a:pt x="36855" y="52962"/>
                    </a:cubicBezTo>
                    <a:cubicBezTo>
                      <a:pt x="30783" y="61578"/>
                      <a:pt x="25126" y="71706"/>
                      <a:pt x="18451" y="77065"/>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5" name="Google Shape;8945;p40"/>
              <p:cNvSpPr/>
              <p:nvPr/>
            </p:nvSpPr>
            <p:spPr>
              <a:xfrm>
                <a:off x="3502900" y="-9525"/>
                <a:ext cx="1004625" cy="2272125"/>
              </a:xfrm>
              <a:custGeom>
                <a:rect b="b" l="l" r="r" t="t"/>
                <a:pathLst>
                  <a:path extrusionOk="0" fill="none" h="90885" w="40185">
                    <a:moveTo>
                      <a:pt x="25998" y="88121"/>
                    </a:moveTo>
                    <a:cubicBezTo>
                      <a:pt x="25998" y="88121"/>
                      <a:pt x="1" y="90885"/>
                      <a:pt x="2125" y="45444"/>
                    </a:cubicBezTo>
                    <a:cubicBezTo>
                      <a:pt x="4247" y="1"/>
                      <a:pt x="40184" y="19018"/>
                      <a:pt x="39220" y="377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6" name="Google Shape;8946;p40"/>
              <p:cNvSpPr/>
              <p:nvPr/>
            </p:nvSpPr>
            <p:spPr>
              <a:xfrm>
                <a:off x="4424475" y="1042775"/>
                <a:ext cx="1646725" cy="1570650"/>
              </a:xfrm>
              <a:custGeom>
                <a:rect b="b" l="l" r="r" t="t"/>
                <a:pathLst>
                  <a:path extrusionOk="0" fill="none" h="62826" w="65869">
                    <a:moveTo>
                      <a:pt x="1" y="49329"/>
                    </a:moveTo>
                    <a:cubicBezTo>
                      <a:pt x="1" y="49329"/>
                      <a:pt x="10551" y="62826"/>
                      <a:pt x="38147" y="31482"/>
                    </a:cubicBezTo>
                    <a:cubicBezTo>
                      <a:pt x="65868" y="1"/>
                      <a:pt x="30692" y="735"/>
                      <a:pt x="30692" y="7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7" name="Google Shape;8947;p40"/>
              <p:cNvSpPr/>
              <p:nvPr/>
            </p:nvSpPr>
            <p:spPr>
              <a:xfrm>
                <a:off x="3124375" y="687000"/>
                <a:ext cx="827875" cy="1671525"/>
              </a:xfrm>
              <a:custGeom>
                <a:rect b="b" l="l" r="r" t="t"/>
                <a:pathLst>
                  <a:path extrusionOk="0" fill="none" h="66861" w="33115">
                    <a:moveTo>
                      <a:pt x="18902" y="5629"/>
                    </a:moveTo>
                    <a:cubicBezTo>
                      <a:pt x="18902" y="5629"/>
                      <a:pt x="0" y="0"/>
                      <a:pt x="208" y="22169"/>
                    </a:cubicBezTo>
                    <a:cubicBezTo>
                      <a:pt x="415" y="44339"/>
                      <a:pt x="23623" y="66860"/>
                      <a:pt x="33115" y="58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8" name="Google Shape;8948;p40"/>
              <p:cNvSpPr/>
              <p:nvPr/>
            </p:nvSpPr>
            <p:spPr>
              <a:xfrm>
                <a:off x="4181900" y="200475"/>
                <a:ext cx="753900" cy="455625"/>
              </a:xfrm>
              <a:custGeom>
                <a:rect b="b" l="l" r="r" t="t"/>
                <a:pathLst>
                  <a:path extrusionOk="0" fill="none" h="18225" w="30156">
                    <a:moveTo>
                      <a:pt x="0" y="10873"/>
                    </a:moveTo>
                    <a:cubicBezTo>
                      <a:pt x="0" y="10873"/>
                      <a:pt x="7087" y="0"/>
                      <a:pt x="18008" y="3426"/>
                    </a:cubicBezTo>
                    <a:cubicBezTo>
                      <a:pt x="30155" y="7237"/>
                      <a:pt x="29280" y="18224"/>
                      <a:pt x="29280" y="182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49" name="Google Shape;8949;p40"/>
              <p:cNvSpPr/>
              <p:nvPr/>
            </p:nvSpPr>
            <p:spPr>
              <a:xfrm>
                <a:off x="3251575" y="51350"/>
                <a:ext cx="629125" cy="779750"/>
              </a:xfrm>
              <a:custGeom>
                <a:rect b="b" l="l" r="r" t="t"/>
                <a:pathLst>
                  <a:path extrusionOk="0" fill="none" h="31190" w="25165">
                    <a:moveTo>
                      <a:pt x="3848" y="31190"/>
                    </a:moveTo>
                    <a:cubicBezTo>
                      <a:pt x="3848" y="31190"/>
                      <a:pt x="0" y="20856"/>
                      <a:pt x="5294" y="12424"/>
                    </a:cubicBezTo>
                    <a:cubicBezTo>
                      <a:pt x="13094" y="0"/>
                      <a:pt x="25165" y="15646"/>
                      <a:pt x="25165" y="156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50" name="Google Shape;8950;p40"/>
              <p:cNvSpPr/>
              <p:nvPr/>
            </p:nvSpPr>
            <p:spPr>
              <a:xfrm>
                <a:off x="1344175" y="2425000"/>
                <a:ext cx="2834350" cy="2891700"/>
              </a:xfrm>
              <a:custGeom>
                <a:rect b="b" l="l" r="r" t="t"/>
                <a:pathLst>
                  <a:path extrusionOk="0" fill="none" h="115668" w="113374">
                    <a:moveTo>
                      <a:pt x="108698" y="0"/>
                    </a:moveTo>
                    <a:cubicBezTo>
                      <a:pt x="108698" y="0"/>
                      <a:pt x="86089" y="113174"/>
                      <a:pt x="2488" y="110250"/>
                    </a:cubicBezTo>
                    <a:cubicBezTo>
                      <a:pt x="1119" y="110202"/>
                      <a:pt x="0" y="111327"/>
                      <a:pt x="97" y="112692"/>
                    </a:cubicBezTo>
                    <a:lnTo>
                      <a:pt x="97" y="112692"/>
                    </a:lnTo>
                    <a:cubicBezTo>
                      <a:pt x="175" y="113831"/>
                      <a:pt x="1074" y="114737"/>
                      <a:pt x="2213" y="114813"/>
                    </a:cubicBezTo>
                    <a:cubicBezTo>
                      <a:pt x="14967" y="115668"/>
                      <a:pt x="85868" y="115128"/>
                      <a:pt x="113373" y="14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51" name="Google Shape;8951;p40"/>
              <p:cNvSpPr/>
              <p:nvPr/>
            </p:nvSpPr>
            <p:spPr>
              <a:xfrm>
                <a:off x="2711475" y="3632625"/>
                <a:ext cx="2684000" cy="1415450"/>
              </a:xfrm>
              <a:custGeom>
                <a:rect b="b" l="l" r="r" t="t"/>
                <a:pathLst>
                  <a:path extrusionOk="0" fill="none" h="56618" w="107360">
                    <a:moveTo>
                      <a:pt x="1" y="51197"/>
                    </a:moveTo>
                    <a:cubicBezTo>
                      <a:pt x="1" y="51197"/>
                      <a:pt x="53503" y="56617"/>
                      <a:pt x="107359" y="1"/>
                    </a:cubicBezTo>
                    <a:cubicBezTo>
                      <a:pt x="107359" y="1"/>
                      <a:pt x="53238" y="10000"/>
                      <a:pt x="23073" y="302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8952" name="Google Shape;8952;p40"/>
              <p:cNvSpPr/>
              <p:nvPr/>
            </p:nvSpPr>
            <p:spPr>
              <a:xfrm>
                <a:off x="3025675" y="3632625"/>
                <a:ext cx="2369800" cy="1032150"/>
              </a:xfrm>
              <a:custGeom>
                <a:rect b="b" l="l" r="r" t="t"/>
                <a:pathLst>
                  <a:path extrusionOk="0" fill="none" h="41286" w="94792">
                    <a:moveTo>
                      <a:pt x="94791" y="1"/>
                    </a:moveTo>
                    <a:cubicBezTo>
                      <a:pt x="94791" y="1"/>
                      <a:pt x="45846" y="28576"/>
                      <a:pt x="1" y="412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sp>
          <p:nvSpPr>
            <p:cNvPr id="8953" name="Google Shape;8953;p40"/>
            <p:cNvSpPr/>
            <p:nvPr/>
          </p:nvSpPr>
          <p:spPr>
            <a:xfrm>
              <a:off x="3821000" y="1839825"/>
              <a:ext cx="25" cy="25"/>
            </a:xfrm>
            <a:custGeom>
              <a:rect b="b" l="l" r="r" t="t"/>
              <a:pathLst>
                <a:path extrusionOk="0" fill="none" h="1" w="1">
                  <a:moveTo>
                    <a:pt x="0" y="0"/>
                  </a:move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grpSp>
        <p:nvGrpSpPr>
          <p:cNvPr id="8954" name="Google Shape;8954;p40"/>
          <p:cNvGrpSpPr/>
          <p:nvPr/>
        </p:nvGrpSpPr>
        <p:grpSpPr>
          <a:xfrm flipH="1" rot="-1215648">
            <a:off x="8073968" y="1667467"/>
            <a:ext cx="391870" cy="323531"/>
            <a:chOff x="1154850" y="1916575"/>
            <a:chExt cx="1658950" cy="1369100"/>
          </a:xfrm>
        </p:grpSpPr>
        <p:sp>
          <p:nvSpPr>
            <p:cNvPr id="8955" name="Google Shape;8955;p4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6" name="Google Shape;8956;p4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57" name="Google Shape;8957;p40"/>
          <p:cNvGrpSpPr/>
          <p:nvPr/>
        </p:nvGrpSpPr>
        <p:grpSpPr>
          <a:xfrm rot="2817">
            <a:off x="231728" y="851730"/>
            <a:ext cx="404950" cy="334197"/>
            <a:chOff x="1154850" y="1916575"/>
            <a:chExt cx="1658950" cy="1369100"/>
          </a:xfrm>
        </p:grpSpPr>
        <p:sp>
          <p:nvSpPr>
            <p:cNvPr id="8958" name="Google Shape;8958;p4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9" name="Google Shape;8959;p4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60" name="Google Shape;8960;p40"/>
          <p:cNvGrpSpPr/>
          <p:nvPr/>
        </p:nvGrpSpPr>
        <p:grpSpPr>
          <a:xfrm rot="-3330993">
            <a:off x="7351065" y="129170"/>
            <a:ext cx="675756" cy="540620"/>
            <a:chOff x="152425" y="47525"/>
            <a:chExt cx="7178075" cy="5742625"/>
          </a:xfrm>
        </p:grpSpPr>
        <p:sp>
          <p:nvSpPr>
            <p:cNvPr id="8961" name="Google Shape;8961;p40"/>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2" name="Google Shape;8962;p40"/>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3" name="Google Shape;8963;p40"/>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4" name="Google Shape;8964;p40"/>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5" name="Google Shape;8965;p40"/>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6" name="Google Shape;8966;p40"/>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7" name="Google Shape;8967;p40"/>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8" name="Google Shape;8968;p40"/>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9" name="Google Shape;8969;p40"/>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0" name="Google Shape;8970;p40"/>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1" name="Google Shape;8971;p40"/>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2" name="Google Shape;8972;p40"/>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3" name="Google Shape;8973;p40"/>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4" name="Google Shape;8974;p40"/>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5" name="Google Shape;8975;p40"/>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6" name="Google Shape;8976;p40"/>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7" name="Google Shape;8977;p40"/>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8" name="Google Shape;8978;p40"/>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9" name="Google Shape;8979;p40"/>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0" name="Google Shape;8980;p40"/>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1" name="Google Shape;8981;p40"/>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2" name="Google Shape;8982;p40"/>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3" name="Google Shape;8983;p40"/>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4" name="Google Shape;8984;p40"/>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5" name="Google Shape;8985;p40"/>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6" name="Google Shape;8986;p40"/>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7" name="Google Shape;8987;p40"/>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8" name="Google Shape;8988;p40"/>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9" name="Google Shape;8989;p40"/>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0" name="Google Shape;8990;p40"/>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1" name="Google Shape;8991;p40"/>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2" name="Google Shape;8992;p40"/>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3" name="Google Shape;8993;p40"/>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4" name="Google Shape;8994;p40"/>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95" name="Google Shape;8995;p40"/>
          <p:cNvGrpSpPr/>
          <p:nvPr/>
        </p:nvGrpSpPr>
        <p:grpSpPr>
          <a:xfrm>
            <a:off x="8301459" y="631282"/>
            <a:ext cx="697575" cy="627028"/>
            <a:chOff x="857425" y="178550"/>
            <a:chExt cx="5911650" cy="5313800"/>
          </a:xfrm>
        </p:grpSpPr>
        <p:sp>
          <p:nvSpPr>
            <p:cNvPr id="8996" name="Google Shape;8996;p40"/>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7" name="Google Shape;8997;p40"/>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8" name="Google Shape;8998;p40"/>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9" name="Google Shape;8999;p40"/>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0" name="Google Shape;9000;p40"/>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1" name="Google Shape;9001;p40"/>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2" name="Google Shape;9002;p40"/>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3" name="Google Shape;9003;p40"/>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4" name="Google Shape;9004;p40"/>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5" name="Google Shape;9005;p40"/>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6" name="Google Shape;9006;p40"/>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7" name="Google Shape;9007;p40"/>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8" name="Google Shape;9008;p40"/>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9" name="Google Shape;9009;p40"/>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0" name="Google Shape;9010;p40"/>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1" name="Google Shape;9011;p40"/>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2" name="Google Shape;9012;p40"/>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3" name="Google Shape;9013;p40"/>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4" name="Google Shape;9014;p40"/>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5" name="Google Shape;9015;p40"/>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6" name="Google Shape;9016;p40"/>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7" name="Google Shape;9017;p40"/>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8" name="Google Shape;9018;p40"/>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9" name="Google Shape;9019;p40"/>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0" name="Google Shape;9020;p40"/>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1" name="Google Shape;9021;p40"/>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2" name="Google Shape;9022;p40"/>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3" name="Google Shape;9023;p40"/>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4" name="Google Shape;9024;p40"/>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5" name="Google Shape;9025;p40"/>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6" name="Google Shape;9026;p40"/>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7" name="Google Shape;9027;p40"/>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8" name="Google Shape;9028;p40"/>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9" name="Google Shape;9029;p40"/>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0" name="Google Shape;9030;p40"/>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1" name="Google Shape;9031;p40"/>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32" name="Google Shape;9032;p40"/>
          <p:cNvGrpSpPr/>
          <p:nvPr/>
        </p:nvGrpSpPr>
        <p:grpSpPr>
          <a:xfrm rot="-10649867">
            <a:off x="84117" y="2015701"/>
            <a:ext cx="391388" cy="323278"/>
            <a:chOff x="1154850" y="1916575"/>
            <a:chExt cx="1658950" cy="1369100"/>
          </a:xfrm>
        </p:grpSpPr>
        <p:sp>
          <p:nvSpPr>
            <p:cNvPr id="9033" name="Google Shape;9033;p4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4" name="Google Shape;9034;p4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28" name="Shape 1028"/>
        <p:cNvGrpSpPr/>
        <p:nvPr/>
      </p:nvGrpSpPr>
      <p:grpSpPr>
        <a:xfrm>
          <a:off x="0" y="0"/>
          <a:ext cx="0" cy="0"/>
          <a:chOff x="0" y="0"/>
          <a:chExt cx="0" cy="0"/>
        </a:xfrm>
      </p:grpSpPr>
      <p:sp>
        <p:nvSpPr>
          <p:cNvPr id="1029" name="Google Shape;1029;p5"/>
          <p:cNvSpPr/>
          <p:nvPr/>
        </p:nvSpPr>
        <p:spPr>
          <a:xfrm>
            <a:off x="0" y="0"/>
            <a:ext cx="5857883" cy="5143352"/>
          </a:xfrm>
          <a:custGeom>
            <a:rect b="b" l="l" r="r" t="t"/>
            <a:pathLst>
              <a:path extrusionOk="0" h="162520" w="147889">
                <a:moveTo>
                  <a:pt x="1" y="0"/>
                </a:moveTo>
                <a:lnTo>
                  <a:pt x="1" y="162520"/>
                </a:lnTo>
                <a:lnTo>
                  <a:pt x="142662" y="162520"/>
                </a:lnTo>
                <a:cubicBezTo>
                  <a:pt x="145329" y="159329"/>
                  <a:pt x="145388" y="154948"/>
                  <a:pt x="144626" y="151019"/>
                </a:cubicBezTo>
                <a:cubicBezTo>
                  <a:pt x="143864" y="147090"/>
                  <a:pt x="142388" y="143232"/>
                  <a:pt x="142376" y="139243"/>
                </a:cubicBezTo>
                <a:cubicBezTo>
                  <a:pt x="142376" y="134528"/>
                  <a:pt x="144400" y="130052"/>
                  <a:pt x="145793" y="125515"/>
                </a:cubicBezTo>
                <a:cubicBezTo>
                  <a:pt x="147186" y="120967"/>
                  <a:pt x="147888" y="115883"/>
                  <a:pt x="145424" y="111740"/>
                </a:cubicBezTo>
                <a:cubicBezTo>
                  <a:pt x="143840" y="109085"/>
                  <a:pt x="141054" y="107025"/>
                  <a:pt x="140007" y="104156"/>
                </a:cubicBezTo>
                <a:cubicBezTo>
                  <a:pt x="137590" y="97548"/>
                  <a:pt x="145364" y="91273"/>
                  <a:pt x="145555" y="84320"/>
                </a:cubicBezTo>
                <a:cubicBezTo>
                  <a:pt x="145733" y="77986"/>
                  <a:pt x="139614" y="72688"/>
                  <a:pt x="139245" y="66353"/>
                </a:cubicBezTo>
                <a:cubicBezTo>
                  <a:pt x="138828" y="59376"/>
                  <a:pt x="145424" y="53507"/>
                  <a:pt x="146233" y="46553"/>
                </a:cubicBezTo>
                <a:cubicBezTo>
                  <a:pt x="147126" y="38862"/>
                  <a:pt x="140828" y="31790"/>
                  <a:pt x="140876" y="24063"/>
                </a:cubicBezTo>
                <a:cubicBezTo>
                  <a:pt x="140911" y="19681"/>
                  <a:pt x="142995" y="15526"/>
                  <a:pt x="143638" y="11192"/>
                </a:cubicBezTo>
                <a:cubicBezTo>
                  <a:pt x="144269" y="6846"/>
                  <a:pt x="142816" y="1607"/>
                  <a:pt x="1383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5"/>
          <p:cNvSpPr txBox="1"/>
          <p:nvPr>
            <p:ph type="title"/>
          </p:nvPr>
        </p:nvSpPr>
        <p:spPr>
          <a:xfrm>
            <a:off x="720000" y="535000"/>
            <a:ext cx="4771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31" name="Google Shape;1031;p5"/>
          <p:cNvSpPr txBox="1"/>
          <p:nvPr>
            <p:ph idx="1" type="body"/>
          </p:nvPr>
        </p:nvSpPr>
        <p:spPr>
          <a:xfrm>
            <a:off x="720000" y="1258300"/>
            <a:ext cx="3852000" cy="3350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grpSp>
        <p:nvGrpSpPr>
          <p:cNvPr id="1032" name="Google Shape;1032;p5"/>
          <p:cNvGrpSpPr/>
          <p:nvPr/>
        </p:nvGrpSpPr>
        <p:grpSpPr>
          <a:xfrm rot="-264673">
            <a:off x="7491652" y="3739413"/>
            <a:ext cx="1654809" cy="1254625"/>
            <a:chOff x="309325" y="29525"/>
            <a:chExt cx="7856700" cy="6107950"/>
          </a:xfrm>
        </p:grpSpPr>
        <p:sp>
          <p:nvSpPr>
            <p:cNvPr id="1033" name="Google Shape;1033;p5"/>
            <p:cNvSpPr/>
            <p:nvPr/>
          </p:nvSpPr>
          <p:spPr>
            <a:xfrm>
              <a:off x="830425" y="797775"/>
              <a:ext cx="5592761" cy="2329056"/>
            </a:xfrm>
            <a:custGeom>
              <a:rect b="b" l="l" r="r" t="t"/>
              <a:pathLst>
                <a:path extrusionOk="0" h="86719" w="211207">
                  <a:moveTo>
                    <a:pt x="200237" y="0"/>
                  </a:moveTo>
                  <a:cubicBezTo>
                    <a:pt x="194777" y="0"/>
                    <a:pt x="188439" y="537"/>
                    <a:pt x="181415" y="1572"/>
                  </a:cubicBezTo>
                  <a:lnTo>
                    <a:pt x="181402" y="1577"/>
                  </a:lnTo>
                  <a:lnTo>
                    <a:pt x="181389" y="1585"/>
                  </a:lnTo>
                  <a:cubicBezTo>
                    <a:pt x="158793" y="4911"/>
                    <a:pt x="129056" y="13382"/>
                    <a:pt x="98498" y="25608"/>
                  </a:cubicBezTo>
                  <a:cubicBezTo>
                    <a:pt x="68543" y="37592"/>
                    <a:pt x="41639" y="51642"/>
                    <a:pt x="23021" y="64600"/>
                  </a:cubicBezTo>
                  <a:lnTo>
                    <a:pt x="23008" y="64608"/>
                  </a:lnTo>
                  <a:cubicBezTo>
                    <a:pt x="12310" y="72047"/>
                    <a:pt x="4351" y="79136"/>
                    <a:pt x="92" y="85253"/>
                  </a:cubicBezTo>
                  <a:cubicBezTo>
                    <a:pt x="24" y="85357"/>
                    <a:pt x="1" y="85489"/>
                    <a:pt x="43" y="85596"/>
                  </a:cubicBezTo>
                  <a:cubicBezTo>
                    <a:pt x="84" y="85702"/>
                    <a:pt x="196" y="85785"/>
                    <a:pt x="315" y="85814"/>
                  </a:cubicBezTo>
                  <a:cubicBezTo>
                    <a:pt x="3272" y="86423"/>
                    <a:pt x="6785" y="86718"/>
                    <a:pt x="10779" y="86718"/>
                  </a:cubicBezTo>
                  <a:cubicBezTo>
                    <a:pt x="14791" y="86718"/>
                    <a:pt x="19288" y="86421"/>
                    <a:pt x="24195" y="85845"/>
                  </a:cubicBezTo>
                  <a:cubicBezTo>
                    <a:pt x="24202" y="85844"/>
                    <a:pt x="24208" y="85842"/>
                    <a:pt x="24214" y="85842"/>
                  </a:cubicBezTo>
                  <a:cubicBezTo>
                    <a:pt x="24220" y="85842"/>
                    <a:pt x="24225" y="85844"/>
                    <a:pt x="24229" y="85850"/>
                  </a:cubicBezTo>
                  <a:cubicBezTo>
                    <a:pt x="47308" y="83151"/>
                    <a:pt x="79451" y="74274"/>
                    <a:pt x="112654" y="60988"/>
                  </a:cubicBezTo>
                  <a:cubicBezTo>
                    <a:pt x="146429" y="47476"/>
                    <a:pt x="176249" y="31428"/>
                    <a:pt x="194779" y="17280"/>
                  </a:cubicBezTo>
                  <a:lnTo>
                    <a:pt x="194792" y="17272"/>
                  </a:lnTo>
                  <a:lnTo>
                    <a:pt x="194805" y="17267"/>
                  </a:lnTo>
                  <a:cubicBezTo>
                    <a:pt x="202218" y="11605"/>
                    <a:pt x="207815" y="6236"/>
                    <a:pt x="211128" y="1473"/>
                  </a:cubicBezTo>
                  <a:cubicBezTo>
                    <a:pt x="211193" y="1374"/>
                    <a:pt x="211206" y="1250"/>
                    <a:pt x="211164" y="1135"/>
                  </a:cubicBezTo>
                  <a:cubicBezTo>
                    <a:pt x="211120" y="1026"/>
                    <a:pt x="211022" y="941"/>
                    <a:pt x="210902" y="909"/>
                  </a:cubicBezTo>
                  <a:cubicBezTo>
                    <a:pt x="207886" y="298"/>
                    <a:pt x="204305" y="0"/>
                    <a:pt x="200237" y="0"/>
                  </a:cubicBezTo>
                  <a:close/>
                </a:path>
              </a:pathLst>
            </a:custGeom>
            <a:solidFill>
              <a:srgbClr val="401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5"/>
            <p:cNvSpPr/>
            <p:nvPr/>
          </p:nvSpPr>
          <p:spPr>
            <a:xfrm>
              <a:off x="759425" y="423950"/>
              <a:ext cx="5692525" cy="2561625"/>
            </a:xfrm>
            <a:custGeom>
              <a:rect b="b" l="l" r="r" t="t"/>
              <a:pathLst>
                <a:path extrusionOk="0" h="102465" w="227701">
                  <a:moveTo>
                    <a:pt x="206126" y="1"/>
                  </a:moveTo>
                  <a:cubicBezTo>
                    <a:pt x="200493" y="1"/>
                    <a:pt x="193883" y="576"/>
                    <a:pt x="186492" y="1695"/>
                  </a:cubicBezTo>
                  <a:cubicBezTo>
                    <a:pt x="164343" y="5055"/>
                    <a:pt x="135175" y="13318"/>
                    <a:pt x="104292" y="25669"/>
                  </a:cubicBezTo>
                  <a:cubicBezTo>
                    <a:pt x="73748" y="37887"/>
                    <a:pt x="47158" y="51872"/>
                    <a:pt x="28820" y="64596"/>
                  </a:cubicBezTo>
                  <a:cubicBezTo>
                    <a:pt x="10137" y="77586"/>
                    <a:pt x="1" y="89292"/>
                    <a:pt x="2911" y="96568"/>
                  </a:cubicBezTo>
                  <a:cubicBezTo>
                    <a:pt x="4005" y="99301"/>
                    <a:pt x="6840" y="101281"/>
                    <a:pt x="11335" y="102456"/>
                  </a:cubicBezTo>
                  <a:cubicBezTo>
                    <a:pt x="11371" y="102461"/>
                    <a:pt x="11404" y="102464"/>
                    <a:pt x="11436" y="102464"/>
                  </a:cubicBezTo>
                  <a:cubicBezTo>
                    <a:pt x="11481" y="102464"/>
                    <a:pt x="11523" y="102458"/>
                    <a:pt x="11564" y="102443"/>
                  </a:cubicBezTo>
                  <a:cubicBezTo>
                    <a:pt x="11632" y="102417"/>
                    <a:pt x="11689" y="102378"/>
                    <a:pt x="11728" y="102315"/>
                  </a:cubicBezTo>
                  <a:cubicBezTo>
                    <a:pt x="15987" y="95967"/>
                    <a:pt x="24216" y="88619"/>
                    <a:pt x="35332" y="80873"/>
                  </a:cubicBezTo>
                  <a:cubicBezTo>
                    <a:pt x="53989" y="67925"/>
                    <a:pt x="80818" y="53927"/>
                    <a:pt x="110802" y="41932"/>
                  </a:cubicBezTo>
                  <a:cubicBezTo>
                    <a:pt x="141107" y="29811"/>
                    <a:pt x="170475" y="21386"/>
                    <a:pt x="193006" y="17980"/>
                  </a:cubicBezTo>
                  <a:cubicBezTo>
                    <a:pt x="200413" y="16859"/>
                    <a:pt x="207081" y="16275"/>
                    <a:pt x="212801" y="16275"/>
                  </a:cubicBezTo>
                  <a:cubicBezTo>
                    <a:pt x="217184" y="16275"/>
                    <a:pt x="221010" y="16618"/>
                    <a:pt x="224183" y="17325"/>
                  </a:cubicBezTo>
                  <a:cubicBezTo>
                    <a:pt x="224196" y="17325"/>
                    <a:pt x="224208" y="17325"/>
                    <a:pt x="224220" y="17325"/>
                  </a:cubicBezTo>
                  <a:cubicBezTo>
                    <a:pt x="224281" y="17325"/>
                    <a:pt x="224334" y="17323"/>
                    <a:pt x="224390" y="17302"/>
                  </a:cubicBezTo>
                  <a:cubicBezTo>
                    <a:pt x="224463" y="17276"/>
                    <a:pt x="224526" y="17224"/>
                    <a:pt x="224565" y="17156"/>
                  </a:cubicBezTo>
                  <a:cubicBezTo>
                    <a:pt x="227012" y="13207"/>
                    <a:pt x="227701" y="9818"/>
                    <a:pt x="226604" y="7079"/>
                  </a:cubicBezTo>
                  <a:cubicBezTo>
                    <a:pt x="224684" y="2281"/>
                    <a:pt x="217343" y="1"/>
                    <a:pt x="206126" y="1"/>
                  </a:cubicBezTo>
                  <a:close/>
                </a:path>
              </a:pathLst>
            </a:custGeom>
            <a:solidFill>
              <a:srgbClr val="F494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5"/>
            <p:cNvSpPr/>
            <p:nvPr/>
          </p:nvSpPr>
          <p:spPr>
            <a:xfrm>
              <a:off x="409150" y="246450"/>
              <a:ext cx="6662925" cy="3591325"/>
            </a:xfrm>
            <a:custGeom>
              <a:rect b="b" l="l" r="r" t="t"/>
              <a:pathLst>
                <a:path extrusionOk="0" h="143653" w="266517">
                  <a:moveTo>
                    <a:pt x="219876" y="6332"/>
                  </a:moveTo>
                  <a:cubicBezTo>
                    <a:pt x="231577" y="6332"/>
                    <a:pt x="239230" y="8781"/>
                    <a:pt x="241286" y="13914"/>
                  </a:cubicBezTo>
                  <a:cubicBezTo>
                    <a:pt x="244456" y="21842"/>
                    <a:pt x="233506" y="34385"/>
                    <a:pt x="213160" y="48178"/>
                  </a:cubicBezTo>
                  <a:cubicBezTo>
                    <a:pt x="194971" y="60505"/>
                    <a:pt x="169283" y="73830"/>
                    <a:pt x="139496" y="85744"/>
                  </a:cubicBezTo>
                  <a:cubicBezTo>
                    <a:pt x="110352" y="97403"/>
                    <a:pt x="82757" y="105531"/>
                    <a:pt x="60937" y="109213"/>
                  </a:cubicBezTo>
                  <a:cubicBezTo>
                    <a:pt x="52248" y="110687"/>
                    <a:pt x="44472" y="111449"/>
                    <a:pt x="37883" y="111449"/>
                  </a:cubicBezTo>
                  <a:cubicBezTo>
                    <a:pt x="33254" y="111449"/>
                    <a:pt x="29210" y="111073"/>
                    <a:pt x="25848" y="110304"/>
                  </a:cubicBezTo>
                  <a:cubicBezTo>
                    <a:pt x="25820" y="110306"/>
                    <a:pt x="25796" y="110308"/>
                    <a:pt x="25774" y="110308"/>
                  </a:cubicBezTo>
                  <a:cubicBezTo>
                    <a:pt x="25677" y="110308"/>
                    <a:pt x="25630" y="110284"/>
                    <a:pt x="25575" y="110242"/>
                  </a:cubicBezTo>
                  <a:cubicBezTo>
                    <a:pt x="25546" y="110205"/>
                    <a:pt x="25489" y="110182"/>
                    <a:pt x="25437" y="110174"/>
                  </a:cubicBezTo>
                  <a:cubicBezTo>
                    <a:pt x="20513" y="108935"/>
                    <a:pt x="17418" y="106848"/>
                    <a:pt x="16252" y="103938"/>
                  </a:cubicBezTo>
                  <a:cubicBezTo>
                    <a:pt x="13183" y="96262"/>
                    <a:pt x="23301" y="84314"/>
                    <a:pt x="42322" y="71083"/>
                  </a:cubicBezTo>
                  <a:cubicBezTo>
                    <a:pt x="60587" y="58356"/>
                    <a:pt x="87106" y="44477"/>
                    <a:pt x="118038" y="32106"/>
                  </a:cubicBezTo>
                  <a:cubicBezTo>
                    <a:pt x="149225" y="19626"/>
                    <a:pt x="178208" y="11363"/>
                    <a:pt x="200285" y="8016"/>
                  </a:cubicBezTo>
                  <a:cubicBezTo>
                    <a:pt x="207642" y="6902"/>
                    <a:pt x="214230" y="6332"/>
                    <a:pt x="219876" y="6332"/>
                  </a:cubicBezTo>
                  <a:close/>
                  <a:moveTo>
                    <a:pt x="225031" y="0"/>
                  </a:moveTo>
                  <a:cubicBezTo>
                    <a:pt x="218757" y="0"/>
                    <a:pt x="211691" y="522"/>
                    <a:pt x="203985" y="1548"/>
                  </a:cubicBezTo>
                  <a:cubicBezTo>
                    <a:pt x="179391" y="4835"/>
                    <a:pt x="148303" y="13260"/>
                    <a:pt x="115715" y="26299"/>
                  </a:cubicBezTo>
                  <a:cubicBezTo>
                    <a:pt x="83370" y="39239"/>
                    <a:pt x="55226" y="54442"/>
                    <a:pt x="35179" y="68939"/>
                  </a:cubicBezTo>
                  <a:cubicBezTo>
                    <a:pt x="12307" y="85476"/>
                    <a:pt x="1" y="101054"/>
                    <a:pt x="4088" y="111266"/>
                  </a:cubicBezTo>
                  <a:lnTo>
                    <a:pt x="13835" y="135629"/>
                  </a:lnTo>
                  <a:cubicBezTo>
                    <a:pt x="15454" y="139672"/>
                    <a:pt x="20409" y="142229"/>
                    <a:pt x="28563" y="143208"/>
                  </a:cubicBezTo>
                  <a:cubicBezTo>
                    <a:pt x="28607" y="143206"/>
                    <a:pt x="28735" y="143169"/>
                    <a:pt x="28813" y="143141"/>
                  </a:cubicBezTo>
                  <a:lnTo>
                    <a:pt x="28880" y="143115"/>
                  </a:lnTo>
                  <a:cubicBezTo>
                    <a:pt x="28896" y="143113"/>
                    <a:pt x="28912" y="143111"/>
                    <a:pt x="28928" y="143111"/>
                  </a:cubicBezTo>
                  <a:cubicBezTo>
                    <a:pt x="29020" y="143111"/>
                    <a:pt x="29107" y="143150"/>
                    <a:pt x="29171" y="143216"/>
                  </a:cubicBezTo>
                  <a:cubicBezTo>
                    <a:pt x="29231" y="143253"/>
                    <a:pt x="29293" y="143292"/>
                    <a:pt x="29371" y="143292"/>
                  </a:cubicBezTo>
                  <a:cubicBezTo>
                    <a:pt x="31675" y="143533"/>
                    <a:pt x="34188" y="143652"/>
                    <a:pt x="36894" y="143652"/>
                  </a:cubicBezTo>
                  <a:cubicBezTo>
                    <a:pt x="46682" y="143652"/>
                    <a:pt x="58981" y="142096"/>
                    <a:pt x="72934" y="139181"/>
                  </a:cubicBezTo>
                  <a:cubicBezTo>
                    <a:pt x="95848" y="134397"/>
                    <a:pt x="123199" y="125965"/>
                    <a:pt x="151125" y="114792"/>
                  </a:cubicBezTo>
                  <a:cubicBezTo>
                    <a:pt x="179328" y="103509"/>
                    <a:pt x="205191" y="90610"/>
                    <a:pt x="225152" y="78146"/>
                  </a:cubicBezTo>
                  <a:cubicBezTo>
                    <a:pt x="240327" y="68698"/>
                    <a:pt x="252114" y="59494"/>
                    <a:pt x="258947" y="51446"/>
                  </a:cubicBezTo>
                  <a:cubicBezTo>
                    <a:pt x="258994" y="51397"/>
                    <a:pt x="259020" y="51332"/>
                    <a:pt x="259031" y="51259"/>
                  </a:cubicBezTo>
                  <a:cubicBezTo>
                    <a:pt x="259044" y="51176"/>
                    <a:pt x="259072" y="51057"/>
                    <a:pt x="259290" y="50937"/>
                  </a:cubicBezTo>
                  <a:cubicBezTo>
                    <a:pt x="259296" y="50940"/>
                    <a:pt x="259302" y="50941"/>
                    <a:pt x="259308" y="50941"/>
                  </a:cubicBezTo>
                  <a:cubicBezTo>
                    <a:pt x="259317" y="50941"/>
                    <a:pt x="259326" y="50938"/>
                    <a:pt x="259335" y="50935"/>
                  </a:cubicBezTo>
                  <a:cubicBezTo>
                    <a:pt x="259389" y="50911"/>
                    <a:pt x="259439" y="50877"/>
                    <a:pt x="259478" y="50831"/>
                  </a:cubicBezTo>
                  <a:cubicBezTo>
                    <a:pt x="264690" y="44503"/>
                    <a:pt x="266517" y="39234"/>
                    <a:pt x="264898" y="35188"/>
                  </a:cubicBezTo>
                  <a:lnTo>
                    <a:pt x="255151" y="10825"/>
                  </a:lnTo>
                  <a:cubicBezTo>
                    <a:pt x="252222" y="3505"/>
                    <a:pt x="241289" y="0"/>
                    <a:pt x="225031" y="0"/>
                  </a:cubicBezTo>
                  <a:close/>
                </a:path>
              </a:pathLst>
            </a:custGeom>
            <a:solidFill>
              <a:srgbClr val="F4942E"/>
            </a:solidFill>
            <a:ln cap="flat" cmpd="sng" w="16250">
              <a:solidFill>
                <a:srgbClr val="F4942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5"/>
            <p:cNvSpPr/>
            <p:nvPr/>
          </p:nvSpPr>
          <p:spPr>
            <a:xfrm>
              <a:off x="1146600" y="1551200"/>
              <a:ext cx="6121400" cy="3666675"/>
            </a:xfrm>
            <a:custGeom>
              <a:rect b="b" l="l" r="r" t="t"/>
              <a:pathLst>
                <a:path extrusionOk="0" h="146667" w="244856">
                  <a:moveTo>
                    <a:pt x="60118" y="117099"/>
                  </a:moveTo>
                  <a:lnTo>
                    <a:pt x="60118" y="117099"/>
                  </a:lnTo>
                  <a:cubicBezTo>
                    <a:pt x="60791" y="117388"/>
                    <a:pt x="61467" y="117645"/>
                    <a:pt x="62158" y="117860"/>
                  </a:cubicBezTo>
                  <a:lnTo>
                    <a:pt x="62158" y="117860"/>
                  </a:lnTo>
                  <a:cubicBezTo>
                    <a:pt x="61467" y="117645"/>
                    <a:pt x="60791" y="117388"/>
                    <a:pt x="60126" y="117110"/>
                  </a:cubicBezTo>
                  <a:lnTo>
                    <a:pt x="60118" y="117099"/>
                  </a:lnTo>
                  <a:close/>
                  <a:moveTo>
                    <a:pt x="229779" y="0"/>
                  </a:moveTo>
                  <a:cubicBezTo>
                    <a:pt x="229740" y="0"/>
                    <a:pt x="229702" y="9"/>
                    <a:pt x="229665" y="26"/>
                  </a:cubicBezTo>
                  <a:cubicBezTo>
                    <a:pt x="229611" y="46"/>
                    <a:pt x="229561" y="83"/>
                    <a:pt x="229522" y="130"/>
                  </a:cubicBezTo>
                  <a:cubicBezTo>
                    <a:pt x="223572" y="7015"/>
                    <a:pt x="214313" y="14606"/>
                    <a:pt x="202537" y="22445"/>
                  </a:cubicBezTo>
                  <a:cubicBezTo>
                    <a:pt x="181976" y="36123"/>
                    <a:pt x="153704" y="50545"/>
                    <a:pt x="121892" y="63272"/>
                  </a:cubicBezTo>
                  <a:cubicBezTo>
                    <a:pt x="90372" y="75880"/>
                    <a:pt x="60230" y="84886"/>
                    <a:pt x="36015" y="89199"/>
                  </a:cubicBezTo>
                  <a:cubicBezTo>
                    <a:pt x="25330" y="91113"/>
                    <a:pt x="15804" y="92115"/>
                    <a:pt x="7817" y="92115"/>
                  </a:cubicBezTo>
                  <a:cubicBezTo>
                    <a:pt x="5174" y="92115"/>
                    <a:pt x="2699" y="92005"/>
                    <a:pt x="406" y="91782"/>
                  </a:cubicBezTo>
                  <a:cubicBezTo>
                    <a:pt x="390" y="91779"/>
                    <a:pt x="374" y="91778"/>
                    <a:pt x="358" y="91778"/>
                  </a:cubicBezTo>
                  <a:cubicBezTo>
                    <a:pt x="320" y="91778"/>
                    <a:pt x="282" y="91787"/>
                    <a:pt x="245" y="91803"/>
                  </a:cubicBezTo>
                  <a:cubicBezTo>
                    <a:pt x="188" y="91824"/>
                    <a:pt x="141" y="91860"/>
                    <a:pt x="102" y="91907"/>
                  </a:cubicBezTo>
                  <a:cubicBezTo>
                    <a:pt x="27" y="91998"/>
                    <a:pt x="1" y="92118"/>
                    <a:pt x="29" y="92227"/>
                  </a:cubicBezTo>
                  <a:cubicBezTo>
                    <a:pt x="1253" y="97187"/>
                    <a:pt x="8682" y="122681"/>
                    <a:pt x="34500" y="136821"/>
                  </a:cubicBezTo>
                  <a:cubicBezTo>
                    <a:pt x="44554" y="142322"/>
                    <a:pt x="56255" y="145555"/>
                    <a:pt x="69372" y="146410"/>
                  </a:cubicBezTo>
                  <a:cubicBezTo>
                    <a:pt x="69390" y="146407"/>
                    <a:pt x="69412" y="146405"/>
                    <a:pt x="69439" y="146405"/>
                  </a:cubicBezTo>
                  <a:cubicBezTo>
                    <a:pt x="69499" y="146405"/>
                    <a:pt x="69584" y="146416"/>
                    <a:pt x="69717" y="146456"/>
                  </a:cubicBezTo>
                  <a:cubicBezTo>
                    <a:pt x="71981" y="146597"/>
                    <a:pt x="74291" y="146667"/>
                    <a:pt x="76644" y="146667"/>
                  </a:cubicBezTo>
                  <a:cubicBezTo>
                    <a:pt x="86420" y="146667"/>
                    <a:pt x="96960" y="145457"/>
                    <a:pt x="108211" y="143032"/>
                  </a:cubicBezTo>
                  <a:cubicBezTo>
                    <a:pt x="120831" y="140319"/>
                    <a:pt x="134372" y="136081"/>
                    <a:pt x="148726" y="130336"/>
                  </a:cubicBezTo>
                  <a:cubicBezTo>
                    <a:pt x="163638" y="124370"/>
                    <a:pt x="176763" y="117853"/>
                    <a:pt x="188103" y="110774"/>
                  </a:cubicBezTo>
                  <a:lnTo>
                    <a:pt x="188116" y="110767"/>
                  </a:lnTo>
                  <a:cubicBezTo>
                    <a:pt x="199747" y="103527"/>
                    <a:pt x="209413" y="95742"/>
                    <a:pt x="217117" y="87409"/>
                  </a:cubicBezTo>
                  <a:cubicBezTo>
                    <a:pt x="217151" y="87336"/>
                    <a:pt x="217219" y="87277"/>
                    <a:pt x="217364" y="87173"/>
                  </a:cubicBezTo>
                  <a:cubicBezTo>
                    <a:pt x="226194" y="77571"/>
                    <a:pt x="232432" y="67162"/>
                    <a:pt x="235925" y="56222"/>
                  </a:cubicBezTo>
                  <a:cubicBezTo>
                    <a:pt x="244856" y="28172"/>
                    <a:pt x="232651" y="4620"/>
                    <a:pt x="230117" y="184"/>
                  </a:cubicBezTo>
                  <a:cubicBezTo>
                    <a:pt x="230047" y="85"/>
                    <a:pt x="229943" y="20"/>
                    <a:pt x="229826" y="5"/>
                  </a:cubicBezTo>
                  <a:cubicBezTo>
                    <a:pt x="229810" y="2"/>
                    <a:pt x="229794" y="0"/>
                    <a:pt x="229779" y="0"/>
                  </a:cubicBezTo>
                  <a:close/>
                </a:path>
              </a:pathLst>
            </a:custGeom>
            <a:solidFill>
              <a:srgbClr val="232E43"/>
            </a:solidFill>
            <a:ln cap="flat" cmpd="sng" w="16250">
              <a:solidFill>
                <a:srgbClr val="232E43"/>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5"/>
            <p:cNvSpPr/>
            <p:nvPr/>
          </p:nvSpPr>
          <p:spPr>
            <a:xfrm>
              <a:off x="2900950" y="3764850"/>
              <a:ext cx="3766475" cy="1699500"/>
            </a:xfrm>
            <a:custGeom>
              <a:rect b="b" l="l" r="r" t="t"/>
              <a:pathLst>
                <a:path extrusionOk="0" h="67980" w="150659">
                  <a:moveTo>
                    <a:pt x="147055" y="1"/>
                  </a:moveTo>
                  <a:cubicBezTo>
                    <a:pt x="147007" y="1"/>
                    <a:pt x="146960" y="12"/>
                    <a:pt x="146915" y="30"/>
                  </a:cubicBezTo>
                  <a:cubicBezTo>
                    <a:pt x="146868" y="53"/>
                    <a:pt x="146826" y="79"/>
                    <a:pt x="146790" y="113"/>
                  </a:cubicBezTo>
                  <a:cubicBezTo>
                    <a:pt x="138527" y="8883"/>
                    <a:pt x="128011" y="17084"/>
                    <a:pt x="115351" y="24658"/>
                  </a:cubicBezTo>
                  <a:cubicBezTo>
                    <a:pt x="104653" y="31066"/>
                    <a:pt x="92477" y="37001"/>
                    <a:pt x="78817" y="42463"/>
                  </a:cubicBezTo>
                  <a:cubicBezTo>
                    <a:pt x="65383" y="47836"/>
                    <a:pt x="52700" y="51890"/>
                    <a:pt x="40768" y="54618"/>
                  </a:cubicBezTo>
                  <a:cubicBezTo>
                    <a:pt x="28514" y="57423"/>
                    <a:pt x="17065" y="58835"/>
                    <a:pt x="6508" y="58835"/>
                  </a:cubicBezTo>
                  <a:cubicBezTo>
                    <a:pt x="4438" y="58835"/>
                    <a:pt x="2403" y="58780"/>
                    <a:pt x="403" y="58672"/>
                  </a:cubicBezTo>
                  <a:cubicBezTo>
                    <a:pt x="341" y="58682"/>
                    <a:pt x="297" y="58682"/>
                    <a:pt x="245" y="58703"/>
                  </a:cubicBezTo>
                  <a:cubicBezTo>
                    <a:pt x="182" y="58726"/>
                    <a:pt x="128" y="58773"/>
                    <a:pt x="91" y="58828"/>
                  </a:cubicBezTo>
                  <a:cubicBezTo>
                    <a:pt x="24" y="58932"/>
                    <a:pt x="1" y="59064"/>
                    <a:pt x="42" y="59171"/>
                  </a:cubicBezTo>
                  <a:lnTo>
                    <a:pt x="3275" y="67249"/>
                  </a:lnTo>
                  <a:cubicBezTo>
                    <a:pt x="3319" y="67366"/>
                    <a:pt x="3423" y="67447"/>
                    <a:pt x="3547" y="67468"/>
                  </a:cubicBezTo>
                  <a:cubicBezTo>
                    <a:pt x="4384" y="67603"/>
                    <a:pt x="7203" y="67980"/>
                    <a:pt x="11966" y="67980"/>
                  </a:cubicBezTo>
                  <a:cubicBezTo>
                    <a:pt x="18813" y="67980"/>
                    <a:pt x="29676" y="67201"/>
                    <a:pt x="44439" y="63806"/>
                  </a:cubicBezTo>
                  <a:cubicBezTo>
                    <a:pt x="55103" y="61353"/>
                    <a:pt x="67810" y="57542"/>
                    <a:pt x="82496" y="51666"/>
                  </a:cubicBezTo>
                  <a:cubicBezTo>
                    <a:pt x="97502" y="45664"/>
                    <a:pt x="109515" y="39539"/>
                    <a:pt x="119031" y="33859"/>
                  </a:cubicBezTo>
                  <a:cubicBezTo>
                    <a:pt x="140704" y="20914"/>
                    <a:pt x="149321" y="10281"/>
                    <a:pt x="150565" y="8667"/>
                  </a:cubicBezTo>
                  <a:cubicBezTo>
                    <a:pt x="150643" y="8563"/>
                    <a:pt x="150659" y="8428"/>
                    <a:pt x="150607" y="8311"/>
                  </a:cubicBezTo>
                  <a:lnTo>
                    <a:pt x="147375" y="233"/>
                  </a:lnTo>
                  <a:cubicBezTo>
                    <a:pt x="147328" y="121"/>
                    <a:pt x="147232" y="38"/>
                    <a:pt x="147122" y="9"/>
                  </a:cubicBezTo>
                  <a:cubicBezTo>
                    <a:pt x="147100" y="3"/>
                    <a:pt x="147077" y="1"/>
                    <a:pt x="147055" y="1"/>
                  </a:cubicBezTo>
                  <a:close/>
                </a:path>
              </a:pathLst>
            </a:custGeom>
            <a:solidFill>
              <a:srgbClr val="111B2E"/>
            </a:solidFill>
            <a:ln cap="flat" cmpd="sng" w="16250">
              <a:solidFill>
                <a:srgbClr val="111B2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5"/>
            <p:cNvSpPr/>
            <p:nvPr/>
          </p:nvSpPr>
          <p:spPr>
            <a:xfrm>
              <a:off x="1073575" y="2463750"/>
              <a:ext cx="604900" cy="552825"/>
            </a:xfrm>
            <a:custGeom>
              <a:rect b="b" l="l" r="r" t="t"/>
              <a:pathLst>
                <a:path extrusionOk="0" h="22113" w="24196">
                  <a:moveTo>
                    <a:pt x="23008" y="1"/>
                  </a:moveTo>
                  <a:cubicBezTo>
                    <a:pt x="12310" y="7443"/>
                    <a:pt x="4351" y="14531"/>
                    <a:pt x="92" y="20645"/>
                  </a:cubicBezTo>
                  <a:cubicBezTo>
                    <a:pt x="24" y="20749"/>
                    <a:pt x="1" y="20885"/>
                    <a:pt x="43" y="20991"/>
                  </a:cubicBezTo>
                  <a:cubicBezTo>
                    <a:pt x="84" y="21098"/>
                    <a:pt x="196" y="21178"/>
                    <a:pt x="315" y="21209"/>
                  </a:cubicBezTo>
                  <a:cubicBezTo>
                    <a:pt x="3271" y="21818"/>
                    <a:pt x="6781" y="22113"/>
                    <a:pt x="10772" y="22113"/>
                  </a:cubicBezTo>
                  <a:cubicBezTo>
                    <a:pt x="14786" y="22113"/>
                    <a:pt x="19285" y="21815"/>
                    <a:pt x="24195" y="21241"/>
                  </a:cubicBezTo>
                  <a:cubicBezTo>
                    <a:pt x="6461" y="17943"/>
                    <a:pt x="22166" y="915"/>
                    <a:pt x="23008" y="1"/>
                  </a:cubicBezTo>
                  <a:close/>
                </a:path>
              </a:pathLst>
            </a:custGeom>
            <a:solidFill>
              <a:srgbClr val="200A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5"/>
            <p:cNvSpPr/>
            <p:nvPr/>
          </p:nvSpPr>
          <p:spPr>
            <a:xfrm>
              <a:off x="2900875" y="5130350"/>
              <a:ext cx="1111000" cy="334000"/>
            </a:xfrm>
            <a:custGeom>
              <a:rect b="b" l="l" r="r" t="t"/>
              <a:pathLst>
                <a:path extrusionOk="0" h="13360" w="44440">
                  <a:moveTo>
                    <a:pt x="40768" y="1"/>
                  </a:moveTo>
                  <a:cubicBezTo>
                    <a:pt x="28515" y="2803"/>
                    <a:pt x="17066" y="4215"/>
                    <a:pt x="6509" y="4215"/>
                  </a:cubicBezTo>
                  <a:cubicBezTo>
                    <a:pt x="4439" y="4215"/>
                    <a:pt x="2404" y="4160"/>
                    <a:pt x="404" y="4052"/>
                  </a:cubicBezTo>
                  <a:cubicBezTo>
                    <a:pt x="341" y="4062"/>
                    <a:pt x="297" y="4062"/>
                    <a:pt x="245" y="4083"/>
                  </a:cubicBezTo>
                  <a:cubicBezTo>
                    <a:pt x="183" y="4106"/>
                    <a:pt x="128" y="4153"/>
                    <a:pt x="92" y="4208"/>
                  </a:cubicBezTo>
                  <a:cubicBezTo>
                    <a:pt x="24" y="4312"/>
                    <a:pt x="1" y="4444"/>
                    <a:pt x="42" y="4551"/>
                  </a:cubicBezTo>
                  <a:lnTo>
                    <a:pt x="3275" y="12629"/>
                  </a:lnTo>
                  <a:cubicBezTo>
                    <a:pt x="3319" y="12746"/>
                    <a:pt x="3423" y="12827"/>
                    <a:pt x="3548" y="12848"/>
                  </a:cubicBezTo>
                  <a:cubicBezTo>
                    <a:pt x="4385" y="12983"/>
                    <a:pt x="7204" y="13360"/>
                    <a:pt x="11966" y="13360"/>
                  </a:cubicBezTo>
                  <a:cubicBezTo>
                    <a:pt x="18813" y="13360"/>
                    <a:pt x="29677" y="12581"/>
                    <a:pt x="44440" y="9186"/>
                  </a:cubicBezTo>
                  <a:lnTo>
                    <a:pt x="40768" y="1"/>
                  </a:lnTo>
                  <a:close/>
                </a:path>
              </a:pathLst>
            </a:custGeom>
            <a:solidFill>
              <a:srgbClr val="0B111E"/>
            </a:solidFill>
            <a:ln cap="flat" cmpd="sng" w="16250">
              <a:solidFill>
                <a:srgbClr val="0B111E"/>
              </a:solidFill>
              <a:prstDash val="solid"/>
              <a:miter lim="259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5"/>
            <p:cNvSpPr/>
            <p:nvPr/>
          </p:nvSpPr>
          <p:spPr>
            <a:xfrm>
              <a:off x="5784650" y="3764875"/>
              <a:ext cx="882775" cy="846475"/>
            </a:xfrm>
            <a:custGeom>
              <a:rect b="b" l="l" r="r" t="t"/>
              <a:pathLst>
                <a:path extrusionOk="0" h="33859" w="35311">
                  <a:moveTo>
                    <a:pt x="31696" y="1"/>
                  </a:moveTo>
                  <a:cubicBezTo>
                    <a:pt x="31649" y="1"/>
                    <a:pt x="31604" y="13"/>
                    <a:pt x="31564" y="34"/>
                  </a:cubicBezTo>
                  <a:cubicBezTo>
                    <a:pt x="31517" y="55"/>
                    <a:pt x="31476" y="81"/>
                    <a:pt x="31439" y="115"/>
                  </a:cubicBezTo>
                  <a:cubicBezTo>
                    <a:pt x="23176" y="8884"/>
                    <a:pt x="12660" y="17085"/>
                    <a:pt x="1" y="24660"/>
                  </a:cubicBezTo>
                  <a:lnTo>
                    <a:pt x="3683" y="33858"/>
                  </a:lnTo>
                  <a:cubicBezTo>
                    <a:pt x="25356" y="20913"/>
                    <a:pt x="33973" y="10280"/>
                    <a:pt x="35217" y="8666"/>
                  </a:cubicBezTo>
                  <a:cubicBezTo>
                    <a:pt x="35295" y="8562"/>
                    <a:pt x="35311" y="8427"/>
                    <a:pt x="35259" y="8310"/>
                  </a:cubicBezTo>
                  <a:lnTo>
                    <a:pt x="32027" y="232"/>
                  </a:lnTo>
                  <a:cubicBezTo>
                    <a:pt x="31982" y="120"/>
                    <a:pt x="31884" y="39"/>
                    <a:pt x="31767" y="11"/>
                  </a:cubicBezTo>
                  <a:cubicBezTo>
                    <a:pt x="31743" y="4"/>
                    <a:pt x="31720" y="1"/>
                    <a:pt x="31696" y="1"/>
                  </a:cubicBezTo>
                  <a:close/>
                </a:path>
              </a:pathLst>
            </a:custGeom>
            <a:solidFill>
              <a:srgbClr val="232E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5"/>
            <p:cNvSpPr/>
            <p:nvPr/>
          </p:nvSpPr>
          <p:spPr>
            <a:xfrm>
              <a:off x="309325" y="29525"/>
              <a:ext cx="6730600" cy="3610850"/>
            </a:xfrm>
            <a:custGeom>
              <a:rect b="b" l="l" r="r" t="t"/>
              <a:pathLst>
                <a:path extrusionOk="0" fill="none" h="144434" w="269224">
                  <a:moveTo>
                    <a:pt x="17496" y="144433"/>
                  </a:moveTo>
                  <a:lnTo>
                    <a:pt x="7751" y="120080"/>
                  </a:lnTo>
                  <a:cubicBezTo>
                    <a:pt x="0" y="100704"/>
                    <a:pt x="50067" y="62454"/>
                    <a:pt x="119581" y="34643"/>
                  </a:cubicBezTo>
                  <a:cubicBezTo>
                    <a:pt x="189095" y="6834"/>
                    <a:pt x="251733" y="0"/>
                    <a:pt x="259482" y="19374"/>
                  </a:cubicBezTo>
                  <a:lnTo>
                    <a:pt x="269224" y="43730"/>
                  </a:ln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5"/>
            <p:cNvSpPr/>
            <p:nvPr/>
          </p:nvSpPr>
          <p:spPr>
            <a:xfrm>
              <a:off x="1054100" y="755725"/>
              <a:ext cx="5315875" cy="2239900"/>
            </a:xfrm>
            <a:custGeom>
              <a:rect b="b" l="l" r="r" t="t"/>
              <a:pathLst>
                <a:path extrusionOk="0" fill="none" h="89596" w="212635">
                  <a:moveTo>
                    <a:pt x="0" y="89595"/>
                  </a:moveTo>
                  <a:cubicBezTo>
                    <a:pt x="10722" y="73134"/>
                    <a:pt x="49685" y="48776"/>
                    <a:pt x="99152" y="28989"/>
                  </a:cubicBezTo>
                  <a:cubicBezTo>
                    <a:pt x="148523" y="9238"/>
                    <a:pt x="193455" y="1"/>
                    <a:pt x="212635" y="4462"/>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5"/>
            <p:cNvSpPr/>
            <p:nvPr/>
          </p:nvSpPr>
          <p:spPr>
            <a:xfrm>
              <a:off x="753525" y="371875"/>
              <a:ext cx="5749700" cy="2695400"/>
            </a:xfrm>
            <a:custGeom>
              <a:rect b="b" l="l" r="r" t="t"/>
              <a:pathLst>
                <a:path extrusionOk="0" fill="none" h="107816" w="229988">
                  <a:moveTo>
                    <a:pt x="227178" y="9035"/>
                  </a:moveTo>
                  <a:cubicBezTo>
                    <a:pt x="229987" y="16061"/>
                    <a:pt x="220864" y="27526"/>
                    <a:pt x="201812" y="40908"/>
                  </a:cubicBezTo>
                  <a:cubicBezTo>
                    <a:pt x="182760" y="54290"/>
                    <a:pt x="155341" y="68496"/>
                    <a:pt x="125589" y="80397"/>
                  </a:cubicBezTo>
                  <a:cubicBezTo>
                    <a:pt x="95837" y="92297"/>
                    <a:pt x="66186" y="100922"/>
                    <a:pt x="43161" y="104367"/>
                  </a:cubicBezTo>
                  <a:cubicBezTo>
                    <a:pt x="20136" y="107815"/>
                    <a:pt x="5621" y="105807"/>
                    <a:pt x="2812" y="98781"/>
                  </a:cubicBezTo>
                  <a:cubicBezTo>
                    <a:pt x="0" y="91757"/>
                    <a:pt x="9126" y="80293"/>
                    <a:pt x="28178" y="66908"/>
                  </a:cubicBezTo>
                  <a:cubicBezTo>
                    <a:pt x="47227" y="53526"/>
                    <a:pt x="74646" y="39323"/>
                    <a:pt x="104399" y="27419"/>
                  </a:cubicBezTo>
                  <a:cubicBezTo>
                    <a:pt x="134151" y="15518"/>
                    <a:pt x="163802" y="6897"/>
                    <a:pt x="186827" y="3448"/>
                  </a:cubicBezTo>
                  <a:cubicBezTo>
                    <a:pt x="209854" y="0"/>
                    <a:pt x="224367" y="2009"/>
                    <a:pt x="227178" y="9035"/>
                  </a:cubicBezTo>
                  <a:close/>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5"/>
            <p:cNvSpPr/>
            <p:nvPr/>
          </p:nvSpPr>
          <p:spPr>
            <a:xfrm>
              <a:off x="746700" y="1122750"/>
              <a:ext cx="6457525" cy="2927975"/>
            </a:xfrm>
            <a:custGeom>
              <a:rect b="b" l="l" r="r" t="t"/>
              <a:pathLst>
                <a:path extrusionOk="0" fill="none" h="117119" w="258301">
                  <a:moveTo>
                    <a:pt x="251731" y="1"/>
                  </a:moveTo>
                  <a:cubicBezTo>
                    <a:pt x="258300" y="16413"/>
                    <a:pt x="207269" y="52261"/>
                    <a:pt x="137752" y="80072"/>
                  </a:cubicBezTo>
                  <a:cubicBezTo>
                    <a:pt x="68239" y="107881"/>
                    <a:pt x="6564" y="117118"/>
                    <a:pt x="1" y="100707"/>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5"/>
            <p:cNvSpPr/>
            <p:nvPr/>
          </p:nvSpPr>
          <p:spPr>
            <a:xfrm>
              <a:off x="1132625" y="3833200"/>
              <a:ext cx="3735450" cy="2304275"/>
            </a:xfrm>
            <a:custGeom>
              <a:rect b="b" l="l" r="r" t="t"/>
              <a:pathLst>
                <a:path extrusionOk="0" fill="none" h="92171" w="149418">
                  <a:moveTo>
                    <a:pt x="1" y="1"/>
                  </a:moveTo>
                  <a:cubicBezTo>
                    <a:pt x="1" y="1"/>
                    <a:pt x="17504" y="92171"/>
                    <a:pt x="149417" y="39399"/>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5"/>
            <p:cNvSpPr/>
            <p:nvPr/>
          </p:nvSpPr>
          <p:spPr>
            <a:xfrm>
              <a:off x="2882750" y="5064950"/>
              <a:ext cx="2084000" cy="529775"/>
            </a:xfrm>
            <a:custGeom>
              <a:rect b="b" l="l" r="r" t="t"/>
              <a:pathLst>
                <a:path extrusionOk="0" fill="none" h="21191" w="83360">
                  <a:moveTo>
                    <a:pt x="1" y="6211"/>
                  </a:moveTo>
                  <a:lnTo>
                    <a:pt x="3818" y="15752"/>
                  </a:lnTo>
                  <a:cubicBezTo>
                    <a:pt x="3818" y="15752"/>
                    <a:pt x="30385" y="21191"/>
                    <a:pt x="83359" y="0"/>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5"/>
            <p:cNvSpPr/>
            <p:nvPr/>
          </p:nvSpPr>
          <p:spPr>
            <a:xfrm>
              <a:off x="4868050" y="1528575"/>
              <a:ext cx="3297975" cy="3289600"/>
            </a:xfrm>
            <a:custGeom>
              <a:rect b="b" l="l" r="r" t="t"/>
              <a:pathLst>
                <a:path extrusionOk="0" fill="none" h="131584" w="131919">
                  <a:moveTo>
                    <a:pt x="81020" y="0"/>
                  </a:moveTo>
                  <a:cubicBezTo>
                    <a:pt x="81020" y="0"/>
                    <a:pt x="131919" y="78812"/>
                    <a:pt x="0" y="131584"/>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5"/>
            <p:cNvSpPr/>
            <p:nvPr/>
          </p:nvSpPr>
          <p:spPr>
            <a:xfrm>
              <a:off x="4966725" y="3739925"/>
              <a:ext cx="1711500" cy="1324900"/>
            </a:xfrm>
            <a:custGeom>
              <a:rect b="b" l="l" r="r" t="t"/>
              <a:pathLst>
                <a:path extrusionOk="0" fill="none" h="52996" w="68460">
                  <a:moveTo>
                    <a:pt x="64645" y="0"/>
                  </a:moveTo>
                  <a:lnTo>
                    <a:pt x="68459" y="9545"/>
                  </a:lnTo>
                  <a:cubicBezTo>
                    <a:pt x="68459" y="9545"/>
                    <a:pt x="52973" y="31806"/>
                    <a:pt x="0" y="52996"/>
                  </a:cubicBezTo>
                </a:path>
              </a:pathLst>
            </a:custGeom>
            <a:noFill/>
            <a:ln cap="rnd" cmpd="sng" w="162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5"/>
            <p:cNvSpPr/>
            <p:nvPr/>
          </p:nvSpPr>
          <p:spPr>
            <a:xfrm>
              <a:off x="1452700" y="4294625"/>
              <a:ext cx="1658350" cy="804450"/>
            </a:xfrm>
            <a:custGeom>
              <a:rect b="b" l="l" r="r" t="t"/>
              <a:pathLst>
                <a:path extrusionOk="0" fill="none" h="32178" w="66334">
                  <a:moveTo>
                    <a:pt x="1" y="1"/>
                  </a:moveTo>
                  <a:cubicBezTo>
                    <a:pt x="7250" y="10545"/>
                    <a:pt x="17358" y="19102"/>
                    <a:pt x="28950" y="24515"/>
                  </a:cubicBezTo>
                  <a:cubicBezTo>
                    <a:pt x="40547" y="29925"/>
                    <a:pt x="53599" y="32177"/>
                    <a:pt x="66334" y="30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5"/>
            <p:cNvSpPr/>
            <p:nvPr/>
          </p:nvSpPr>
          <p:spPr>
            <a:xfrm>
              <a:off x="1811875" y="4451900"/>
              <a:ext cx="914950" cy="477100"/>
            </a:xfrm>
            <a:custGeom>
              <a:rect b="b" l="l" r="r" t="t"/>
              <a:pathLst>
                <a:path extrusionOk="0" fill="none" h="19084" w="36598">
                  <a:moveTo>
                    <a:pt x="0" y="1"/>
                  </a:moveTo>
                  <a:cubicBezTo>
                    <a:pt x="9934" y="9820"/>
                    <a:pt x="22859" y="16561"/>
                    <a:pt x="36597" y="190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5"/>
            <p:cNvSpPr/>
            <p:nvPr/>
          </p:nvSpPr>
          <p:spPr>
            <a:xfrm>
              <a:off x="2455650" y="4521400"/>
              <a:ext cx="126550" cy="64800"/>
            </a:xfrm>
            <a:custGeom>
              <a:rect b="b" l="l" r="r" t="t"/>
              <a:pathLst>
                <a:path extrusionOk="0" fill="none" h="2592" w="5062">
                  <a:moveTo>
                    <a:pt x="0" y="1"/>
                  </a:moveTo>
                  <a:cubicBezTo>
                    <a:pt x="1590" y="1035"/>
                    <a:pt x="3290" y="1903"/>
                    <a:pt x="5062" y="25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5"/>
            <p:cNvSpPr/>
            <p:nvPr/>
          </p:nvSpPr>
          <p:spPr>
            <a:xfrm>
              <a:off x="2649625" y="4478800"/>
              <a:ext cx="124600" cy="35825"/>
            </a:xfrm>
            <a:custGeom>
              <a:rect b="b" l="l" r="r" t="t"/>
              <a:pathLst>
                <a:path extrusionOk="0" fill="none" h="1433" w="4984">
                  <a:moveTo>
                    <a:pt x="0" y="0"/>
                  </a:moveTo>
                  <a:cubicBezTo>
                    <a:pt x="1593" y="689"/>
                    <a:pt x="3269" y="1172"/>
                    <a:pt x="4984" y="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5"/>
            <p:cNvSpPr/>
            <p:nvPr/>
          </p:nvSpPr>
          <p:spPr>
            <a:xfrm>
              <a:off x="6337600" y="2610700"/>
              <a:ext cx="599425" cy="1121850"/>
            </a:xfrm>
            <a:custGeom>
              <a:rect b="b" l="l" r="r" t="t"/>
              <a:pathLst>
                <a:path extrusionOk="0" fill="none" h="44874" w="23977">
                  <a:moveTo>
                    <a:pt x="1" y="44873"/>
                  </a:moveTo>
                  <a:cubicBezTo>
                    <a:pt x="4205" y="42072"/>
                    <a:pt x="7406" y="37998"/>
                    <a:pt x="10187" y="33775"/>
                  </a:cubicBezTo>
                  <a:cubicBezTo>
                    <a:pt x="16917" y="23555"/>
                    <a:pt x="21628" y="12011"/>
                    <a:pt x="2397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5"/>
            <p:cNvSpPr/>
            <p:nvPr/>
          </p:nvSpPr>
          <p:spPr>
            <a:xfrm>
              <a:off x="6520600" y="3060750"/>
              <a:ext cx="100000" cy="251225"/>
            </a:xfrm>
            <a:custGeom>
              <a:rect b="b" l="l" r="r" t="t"/>
              <a:pathLst>
                <a:path extrusionOk="0" fill="none" h="10049" w="4000">
                  <a:moveTo>
                    <a:pt x="0" y="10049"/>
                  </a:moveTo>
                  <a:cubicBezTo>
                    <a:pt x="1650" y="6835"/>
                    <a:pt x="2991" y="3470"/>
                    <a:pt x="39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5"/>
            <p:cNvSpPr/>
            <p:nvPr/>
          </p:nvSpPr>
          <p:spPr>
            <a:xfrm>
              <a:off x="6405350" y="3044375"/>
              <a:ext cx="18225" cy="117750"/>
            </a:xfrm>
            <a:custGeom>
              <a:rect b="b" l="l" r="r" t="t"/>
              <a:pathLst>
                <a:path extrusionOk="0" fill="none" h="4710" w="729">
                  <a:moveTo>
                    <a:pt x="1" y="4709"/>
                  </a:moveTo>
                  <a:cubicBezTo>
                    <a:pt x="245" y="3142"/>
                    <a:pt x="487" y="1570"/>
                    <a:pt x="72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5"/>
            <p:cNvSpPr/>
            <p:nvPr/>
          </p:nvSpPr>
          <p:spPr>
            <a:xfrm>
              <a:off x="6100425" y="2996250"/>
              <a:ext cx="18600" cy="130475"/>
            </a:xfrm>
            <a:custGeom>
              <a:rect b="b" l="l" r="r" t="t"/>
              <a:pathLst>
                <a:path extrusionOk="0" fill="none" h="5219" w="744">
                  <a:moveTo>
                    <a:pt x="151" y="5218"/>
                  </a:moveTo>
                  <a:cubicBezTo>
                    <a:pt x="1" y="3459"/>
                    <a:pt x="201" y="1684"/>
                    <a:pt x="744"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5"/>
            <p:cNvSpPr/>
            <p:nvPr/>
          </p:nvSpPr>
          <p:spPr>
            <a:xfrm>
              <a:off x="5861250" y="3226075"/>
              <a:ext cx="7425" cy="47700"/>
            </a:xfrm>
            <a:custGeom>
              <a:rect b="b" l="l" r="r" t="t"/>
              <a:pathLst>
                <a:path extrusionOk="0" fill="none" h="1908" w="297">
                  <a:moveTo>
                    <a:pt x="60" y="1908"/>
                  </a:moveTo>
                  <a:cubicBezTo>
                    <a:pt x="0" y="1266"/>
                    <a:pt x="81" y="611"/>
                    <a:pt x="29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5"/>
            <p:cNvSpPr/>
            <p:nvPr/>
          </p:nvSpPr>
          <p:spPr>
            <a:xfrm>
              <a:off x="2882300" y="3220675"/>
              <a:ext cx="31225" cy="108400"/>
            </a:xfrm>
            <a:custGeom>
              <a:rect b="b" l="l" r="r" t="t"/>
              <a:pathLst>
                <a:path extrusionOk="0" fill="none" h="4336" w="1249">
                  <a:moveTo>
                    <a:pt x="1248" y="4335"/>
                  </a:moveTo>
                  <a:cubicBezTo>
                    <a:pt x="741" y="2919"/>
                    <a:pt x="326" y="1472"/>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5"/>
            <p:cNvSpPr/>
            <p:nvPr/>
          </p:nvSpPr>
          <p:spPr>
            <a:xfrm>
              <a:off x="3607600" y="2970975"/>
              <a:ext cx="36075" cy="75975"/>
            </a:xfrm>
            <a:custGeom>
              <a:rect b="b" l="l" r="r" t="t"/>
              <a:pathLst>
                <a:path extrusionOk="0" fill="none" h="3039" w="1443">
                  <a:moveTo>
                    <a:pt x="1443" y="3038"/>
                  </a:moveTo>
                  <a:cubicBezTo>
                    <a:pt x="959" y="2025"/>
                    <a:pt x="481" y="1014"/>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0" name="Google Shape;1060;p5"/>
          <p:cNvGrpSpPr/>
          <p:nvPr/>
        </p:nvGrpSpPr>
        <p:grpSpPr>
          <a:xfrm rot="5724720">
            <a:off x="4531233" y="-1807369"/>
            <a:ext cx="2986037" cy="2212139"/>
            <a:chOff x="498250" y="211450"/>
            <a:chExt cx="6626675" cy="5281250"/>
          </a:xfrm>
        </p:grpSpPr>
        <p:sp>
          <p:nvSpPr>
            <p:cNvPr id="1061" name="Google Shape;1061;p5"/>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5"/>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5"/>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5"/>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5"/>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5"/>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5"/>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5"/>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5"/>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5"/>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5"/>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5"/>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5"/>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5"/>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5"/>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5"/>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5"/>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5"/>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5"/>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5"/>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5"/>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5"/>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5"/>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5"/>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5"/>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5"/>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5"/>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5"/>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5"/>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5"/>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1" name="Google Shape;1091;p5"/>
          <p:cNvGrpSpPr/>
          <p:nvPr/>
        </p:nvGrpSpPr>
        <p:grpSpPr>
          <a:xfrm rot="-2074942">
            <a:off x="6053091" y="1265865"/>
            <a:ext cx="1176132" cy="919431"/>
            <a:chOff x="152425" y="47525"/>
            <a:chExt cx="7178075" cy="5742625"/>
          </a:xfrm>
        </p:grpSpPr>
        <p:sp>
          <p:nvSpPr>
            <p:cNvPr id="1092" name="Google Shape;1092;p5"/>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5"/>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5"/>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5"/>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5"/>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5"/>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5"/>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5"/>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5"/>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5"/>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5"/>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5"/>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5"/>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5"/>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5"/>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5"/>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5"/>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5"/>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5"/>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5"/>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5"/>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5"/>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5"/>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5"/>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5"/>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5"/>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5"/>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5"/>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5"/>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5"/>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5"/>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5"/>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5"/>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5"/>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6" name="Google Shape;1126;p5"/>
          <p:cNvGrpSpPr/>
          <p:nvPr/>
        </p:nvGrpSpPr>
        <p:grpSpPr>
          <a:xfrm flipH="1" rot="421238">
            <a:off x="7082978" y="2678752"/>
            <a:ext cx="1195241" cy="936553"/>
            <a:chOff x="652525" y="176550"/>
            <a:chExt cx="6269975" cy="5311425"/>
          </a:xfrm>
        </p:grpSpPr>
        <p:sp>
          <p:nvSpPr>
            <p:cNvPr id="1127" name="Google Shape;1127;p5"/>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chemeClr val="accent3"/>
            </a:solidFill>
            <a:ln cap="flat" cmpd="sng" w="1817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5"/>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5"/>
            </a:solidFill>
            <a:ln cap="flat" cmpd="sng" w="189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5"/>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5"/>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5"/>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4"/>
            </a:solidFill>
            <a:ln cap="flat" cmpd="sng" w="1817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5"/>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5"/>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5"/>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5"/>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5"/>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5"/>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5"/>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5"/>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5"/>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5"/>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5"/>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5"/>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5"/>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5"/>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5"/>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5"/>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5"/>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5"/>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5"/>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5"/>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5"/>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5"/>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5"/>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5"/>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5"/>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5"/>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5"/>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5"/>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5"/>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5"/>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5"/>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5"/>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5"/>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5"/>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5"/>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5"/>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5"/>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5"/>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5"/>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5"/>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2" name="Google Shape;1172;p5"/>
          <p:cNvGrpSpPr/>
          <p:nvPr/>
        </p:nvGrpSpPr>
        <p:grpSpPr>
          <a:xfrm rot="1182251">
            <a:off x="5904514" y="3065780"/>
            <a:ext cx="1369733" cy="1565868"/>
            <a:chOff x="1260150" y="-357200"/>
            <a:chExt cx="4971200" cy="6041600"/>
          </a:xfrm>
        </p:grpSpPr>
        <p:sp>
          <p:nvSpPr>
            <p:cNvPr id="1173" name="Google Shape;1173;p5"/>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5"/>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5"/>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5"/>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5"/>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5"/>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5"/>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5"/>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5"/>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5"/>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5"/>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5"/>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5"/>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5"/>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5"/>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5"/>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5"/>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5"/>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5"/>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5"/>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5"/>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5"/>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5"/>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5"/>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5"/>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5"/>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5"/>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5"/>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5"/>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5"/>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5"/>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5"/>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5"/>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5"/>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5"/>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5"/>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5"/>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5"/>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1" name="Google Shape;1211;p5"/>
          <p:cNvGrpSpPr/>
          <p:nvPr/>
        </p:nvGrpSpPr>
        <p:grpSpPr>
          <a:xfrm flipH="1" rot="-178673">
            <a:off x="7532787" y="911549"/>
            <a:ext cx="1157865" cy="1322488"/>
            <a:chOff x="1260150" y="-357200"/>
            <a:chExt cx="4971200" cy="6041600"/>
          </a:xfrm>
        </p:grpSpPr>
        <p:sp>
          <p:nvSpPr>
            <p:cNvPr id="1212" name="Google Shape;1212;p5"/>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5"/>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5"/>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5"/>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5"/>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5"/>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5"/>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5"/>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5"/>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5"/>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5"/>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5"/>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5"/>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5"/>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5"/>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5"/>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5"/>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5"/>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5"/>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5"/>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5"/>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5"/>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5"/>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5"/>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5"/>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5"/>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5"/>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5"/>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5"/>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5"/>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5"/>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5"/>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5"/>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0" name="Google Shape;1250;p5"/>
          <p:cNvGrpSpPr/>
          <p:nvPr/>
        </p:nvGrpSpPr>
        <p:grpSpPr>
          <a:xfrm flipH="1" rot="-3055708">
            <a:off x="6352897" y="923997"/>
            <a:ext cx="180137" cy="148176"/>
            <a:chOff x="4968050" y="4573150"/>
            <a:chExt cx="1315625" cy="1082200"/>
          </a:xfrm>
        </p:grpSpPr>
        <p:grpSp>
          <p:nvGrpSpPr>
            <p:cNvPr id="1251" name="Google Shape;1251;p5"/>
            <p:cNvGrpSpPr/>
            <p:nvPr/>
          </p:nvGrpSpPr>
          <p:grpSpPr>
            <a:xfrm>
              <a:off x="4968050" y="4573150"/>
              <a:ext cx="1315625" cy="1082200"/>
              <a:chOff x="4968050" y="4573150"/>
              <a:chExt cx="1315625" cy="1082200"/>
            </a:xfrm>
          </p:grpSpPr>
          <p:sp>
            <p:nvSpPr>
              <p:cNvPr id="1252" name="Google Shape;1252;p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4" name="Google Shape;1254;p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5" name="Google Shape;1255;p5"/>
          <p:cNvGrpSpPr/>
          <p:nvPr/>
        </p:nvGrpSpPr>
        <p:grpSpPr>
          <a:xfrm rot="-1526609">
            <a:off x="8466028" y="2314365"/>
            <a:ext cx="288063" cy="237733"/>
            <a:chOff x="1154850" y="1916575"/>
            <a:chExt cx="1658950" cy="1369100"/>
          </a:xfrm>
        </p:grpSpPr>
        <p:sp>
          <p:nvSpPr>
            <p:cNvPr id="1256" name="Google Shape;1256;p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8" name="Google Shape;1258;p5"/>
          <p:cNvGrpSpPr/>
          <p:nvPr/>
        </p:nvGrpSpPr>
        <p:grpSpPr>
          <a:xfrm rot="7615306">
            <a:off x="7201335" y="4669092"/>
            <a:ext cx="366462" cy="302434"/>
            <a:chOff x="1154850" y="1916575"/>
            <a:chExt cx="1658950" cy="1369100"/>
          </a:xfrm>
        </p:grpSpPr>
        <p:sp>
          <p:nvSpPr>
            <p:cNvPr id="1259" name="Google Shape;1259;p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1" name="Google Shape;1261;p5"/>
          <p:cNvGrpSpPr/>
          <p:nvPr/>
        </p:nvGrpSpPr>
        <p:grpSpPr>
          <a:xfrm flipH="1" rot="8435247">
            <a:off x="6203932" y="2561912"/>
            <a:ext cx="279951" cy="230364"/>
            <a:chOff x="4968050" y="4573150"/>
            <a:chExt cx="1315625" cy="1082200"/>
          </a:xfrm>
        </p:grpSpPr>
        <p:grpSp>
          <p:nvGrpSpPr>
            <p:cNvPr id="1262" name="Google Shape;1262;p5"/>
            <p:cNvGrpSpPr/>
            <p:nvPr/>
          </p:nvGrpSpPr>
          <p:grpSpPr>
            <a:xfrm>
              <a:off x="4968050" y="4573150"/>
              <a:ext cx="1315625" cy="1082200"/>
              <a:chOff x="4968050" y="4573150"/>
              <a:chExt cx="1315625" cy="1082200"/>
            </a:xfrm>
          </p:grpSpPr>
          <p:sp>
            <p:nvSpPr>
              <p:cNvPr id="1263" name="Google Shape;1263;p5"/>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5"/>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5" name="Google Shape;1265;p5"/>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6" name="Google Shape;1266;p5"/>
          <p:cNvGrpSpPr/>
          <p:nvPr/>
        </p:nvGrpSpPr>
        <p:grpSpPr>
          <a:xfrm flipH="1">
            <a:off x="7394438" y="164600"/>
            <a:ext cx="883201" cy="793882"/>
            <a:chOff x="857425" y="178550"/>
            <a:chExt cx="5911650" cy="5313800"/>
          </a:xfrm>
        </p:grpSpPr>
        <p:sp>
          <p:nvSpPr>
            <p:cNvPr id="1267" name="Google Shape;1267;p5"/>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5"/>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5"/>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143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5"/>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5"/>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5"/>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5"/>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5"/>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5"/>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5"/>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5"/>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5"/>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5"/>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5"/>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5"/>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5"/>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5"/>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5"/>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5"/>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5"/>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5"/>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5"/>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5"/>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5"/>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5"/>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5"/>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5"/>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5"/>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5"/>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5"/>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5"/>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5"/>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5"/>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5"/>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5"/>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5"/>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5"/>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5"/>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5"/>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5"/>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5" name="Google Shape;1325;p5"/>
          <p:cNvGrpSpPr/>
          <p:nvPr/>
        </p:nvGrpSpPr>
        <p:grpSpPr>
          <a:xfrm rot="-1526609">
            <a:off x="8569553" y="285353"/>
            <a:ext cx="288063" cy="237733"/>
            <a:chOff x="1154850" y="1916575"/>
            <a:chExt cx="1658950" cy="1369100"/>
          </a:xfrm>
        </p:grpSpPr>
        <p:sp>
          <p:nvSpPr>
            <p:cNvPr id="1326" name="Google Shape;1326;p5"/>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5"/>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9035" name="Shape 9035"/>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9036" name="Shape 9036"/>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037" name="Shape 9037"/>
        <p:cNvGrpSpPr/>
        <p:nvPr/>
      </p:nvGrpSpPr>
      <p:grpSpPr>
        <a:xfrm>
          <a:off x="0" y="0"/>
          <a:ext cx="0" cy="0"/>
          <a:chOff x="0" y="0"/>
          <a:chExt cx="0" cy="0"/>
        </a:xfrm>
      </p:grpSpPr>
      <p:grpSp>
        <p:nvGrpSpPr>
          <p:cNvPr id="9038" name="Google Shape;9038;p43"/>
          <p:cNvGrpSpPr/>
          <p:nvPr/>
        </p:nvGrpSpPr>
        <p:grpSpPr>
          <a:xfrm rot="9703661">
            <a:off x="347640" y="2817715"/>
            <a:ext cx="258737" cy="213531"/>
            <a:chOff x="1154850" y="1916575"/>
            <a:chExt cx="1658950" cy="1369100"/>
          </a:xfrm>
        </p:grpSpPr>
        <p:sp>
          <p:nvSpPr>
            <p:cNvPr id="9039" name="Google Shape;9039;p4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0" name="Google Shape;9040;p4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1" name="Google Shape;9041;p43"/>
          <p:cNvGrpSpPr/>
          <p:nvPr/>
        </p:nvGrpSpPr>
        <p:grpSpPr>
          <a:xfrm flipH="1" rot="3823666">
            <a:off x="1020409" y="165106"/>
            <a:ext cx="435504" cy="359597"/>
            <a:chOff x="1154850" y="1916575"/>
            <a:chExt cx="1658950" cy="1369100"/>
          </a:xfrm>
        </p:grpSpPr>
        <p:sp>
          <p:nvSpPr>
            <p:cNvPr id="9042" name="Google Shape;9042;p43"/>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3" name="Google Shape;9043;p43"/>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4" name="Google Shape;9044;p43"/>
          <p:cNvGrpSpPr/>
          <p:nvPr/>
        </p:nvGrpSpPr>
        <p:grpSpPr>
          <a:xfrm flipH="1" rot="1641864">
            <a:off x="497067" y="731106"/>
            <a:ext cx="206654" cy="169988"/>
            <a:chOff x="4968050" y="4573150"/>
            <a:chExt cx="1315625" cy="1082200"/>
          </a:xfrm>
        </p:grpSpPr>
        <p:grpSp>
          <p:nvGrpSpPr>
            <p:cNvPr id="9045" name="Google Shape;9045;p43"/>
            <p:cNvGrpSpPr/>
            <p:nvPr/>
          </p:nvGrpSpPr>
          <p:grpSpPr>
            <a:xfrm>
              <a:off x="4968050" y="4573150"/>
              <a:ext cx="1315625" cy="1082200"/>
              <a:chOff x="4968050" y="4573150"/>
              <a:chExt cx="1315625" cy="1082200"/>
            </a:xfrm>
          </p:grpSpPr>
          <p:sp>
            <p:nvSpPr>
              <p:cNvPr id="9046" name="Google Shape;9046;p4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7" name="Google Shape;9047;p4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48" name="Google Shape;9048;p4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9" name="Google Shape;9049;p43"/>
          <p:cNvGrpSpPr/>
          <p:nvPr/>
        </p:nvGrpSpPr>
        <p:grpSpPr>
          <a:xfrm flipH="1" rot="-378426">
            <a:off x="340298" y="939745"/>
            <a:ext cx="1140336" cy="1385873"/>
            <a:chOff x="1260150" y="-357200"/>
            <a:chExt cx="4971200" cy="6041600"/>
          </a:xfrm>
        </p:grpSpPr>
        <p:sp>
          <p:nvSpPr>
            <p:cNvPr id="9050" name="Google Shape;9050;p43"/>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1" name="Google Shape;9051;p43"/>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2" name="Google Shape;9052;p43"/>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3" name="Google Shape;9053;p43"/>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4" name="Google Shape;9054;p43"/>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5" name="Google Shape;9055;p43"/>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6" name="Google Shape;9056;p43"/>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7" name="Google Shape;9057;p43"/>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8" name="Google Shape;9058;p43"/>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9" name="Google Shape;9059;p43"/>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0" name="Google Shape;9060;p43"/>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1" name="Google Shape;9061;p43"/>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2" name="Google Shape;9062;p43"/>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3" name="Google Shape;9063;p43"/>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4" name="Google Shape;9064;p43"/>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5" name="Google Shape;9065;p43"/>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6" name="Google Shape;9066;p43"/>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7" name="Google Shape;9067;p43"/>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8" name="Google Shape;9068;p43"/>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9" name="Google Shape;9069;p43"/>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0" name="Google Shape;9070;p43"/>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1" name="Google Shape;9071;p43"/>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2" name="Google Shape;9072;p43"/>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3" name="Google Shape;9073;p43"/>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4" name="Google Shape;9074;p43"/>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5" name="Google Shape;9075;p43"/>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6" name="Google Shape;9076;p43"/>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7" name="Google Shape;9077;p43"/>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8" name="Google Shape;9078;p43"/>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9" name="Google Shape;9079;p43"/>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0" name="Google Shape;9080;p43"/>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1" name="Google Shape;9081;p43"/>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2" name="Google Shape;9082;p43"/>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3" name="Google Shape;9083;p43"/>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4" name="Google Shape;9084;p43"/>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5" name="Google Shape;9085;p43"/>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6" name="Google Shape;9086;p43"/>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7" name="Google Shape;9087;p43"/>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88" name="Google Shape;9088;p43"/>
          <p:cNvGrpSpPr/>
          <p:nvPr/>
        </p:nvGrpSpPr>
        <p:grpSpPr>
          <a:xfrm>
            <a:off x="8168544" y="3133721"/>
            <a:ext cx="902284" cy="668442"/>
            <a:chOff x="152425" y="47525"/>
            <a:chExt cx="7178075" cy="5742625"/>
          </a:xfrm>
        </p:grpSpPr>
        <p:sp>
          <p:nvSpPr>
            <p:cNvPr id="9089" name="Google Shape;9089;p43"/>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0" name="Google Shape;9090;p43"/>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1" name="Google Shape;9091;p43"/>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2" name="Google Shape;9092;p43"/>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3" name="Google Shape;9093;p43"/>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4" name="Google Shape;9094;p43"/>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5" name="Google Shape;9095;p43"/>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6" name="Google Shape;9096;p43"/>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7" name="Google Shape;9097;p43"/>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8" name="Google Shape;9098;p43"/>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9" name="Google Shape;9099;p43"/>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0" name="Google Shape;9100;p43"/>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1" name="Google Shape;9101;p43"/>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2" name="Google Shape;9102;p43"/>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3" name="Google Shape;9103;p43"/>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4" name="Google Shape;9104;p43"/>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5" name="Google Shape;9105;p43"/>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6" name="Google Shape;9106;p43"/>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7" name="Google Shape;9107;p43"/>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8" name="Google Shape;9108;p43"/>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9" name="Google Shape;9109;p43"/>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0" name="Google Shape;9110;p43"/>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1" name="Google Shape;9111;p43"/>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2" name="Google Shape;9112;p43"/>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3" name="Google Shape;9113;p43"/>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4" name="Google Shape;9114;p43"/>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5" name="Google Shape;9115;p43"/>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6" name="Google Shape;9116;p43"/>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7" name="Google Shape;9117;p43"/>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8" name="Google Shape;9118;p43"/>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9" name="Google Shape;9119;p43"/>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0" name="Google Shape;9120;p43"/>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1" name="Google Shape;9121;p43"/>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2" name="Google Shape;9122;p43"/>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3" name="Google Shape;9123;p43"/>
          <p:cNvGrpSpPr/>
          <p:nvPr/>
        </p:nvGrpSpPr>
        <p:grpSpPr>
          <a:xfrm rot="6889575">
            <a:off x="8580722" y="4576338"/>
            <a:ext cx="164818" cy="151697"/>
            <a:chOff x="4968050" y="4573150"/>
            <a:chExt cx="1315625" cy="1082200"/>
          </a:xfrm>
        </p:grpSpPr>
        <p:grpSp>
          <p:nvGrpSpPr>
            <p:cNvPr id="9124" name="Google Shape;9124;p43"/>
            <p:cNvGrpSpPr/>
            <p:nvPr/>
          </p:nvGrpSpPr>
          <p:grpSpPr>
            <a:xfrm>
              <a:off x="4968050" y="4573150"/>
              <a:ext cx="1315625" cy="1082200"/>
              <a:chOff x="4968050" y="4573150"/>
              <a:chExt cx="1315625" cy="1082200"/>
            </a:xfrm>
          </p:grpSpPr>
          <p:sp>
            <p:nvSpPr>
              <p:cNvPr id="9125" name="Google Shape;9125;p4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6" name="Google Shape;9126;p4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27" name="Google Shape;9127;p4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8" name="Google Shape;9128;p43"/>
          <p:cNvGrpSpPr/>
          <p:nvPr/>
        </p:nvGrpSpPr>
        <p:grpSpPr>
          <a:xfrm flipH="1" rot="4914126">
            <a:off x="8514015" y="2340046"/>
            <a:ext cx="297934" cy="245073"/>
            <a:chOff x="4968050" y="4573150"/>
            <a:chExt cx="1315625" cy="1082200"/>
          </a:xfrm>
        </p:grpSpPr>
        <p:grpSp>
          <p:nvGrpSpPr>
            <p:cNvPr id="9129" name="Google Shape;9129;p43"/>
            <p:cNvGrpSpPr/>
            <p:nvPr/>
          </p:nvGrpSpPr>
          <p:grpSpPr>
            <a:xfrm>
              <a:off x="4968050" y="4573150"/>
              <a:ext cx="1315625" cy="1082200"/>
              <a:chOff x="4968050" y="4573150"/>
              <a:chExt cx="1315625" cy="1082200"/>
            </a:xfrm>
          </p:grpSpPr>
          <p:sp>
            <p:nvSpPr>
              <p:cNvPr id="9130" name="Google Shape;9130;p4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1" name="Google Shape;9131;p4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32" name="Google Shape;9132;p4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33" name="Google Shape;9133;p43"/>
          <p:cNvGrpSpPr/>
          <p:nvPr/>
        </p:nvGrpSpPr>
        <p:grpSpPr>
          <a:xfrm rot="-5153976">
            <a:off x="7933685" y="3899533"/>
            <a:ext cx="290708" cy="239129"/>
            <a:chOff x="4968050" y="4573150"/>
            <a:chExt cx="1315625" cy="1082200"/>
          </a:xfrm>
        </p:grpSpPr>
        <p:grpSp>
          <p:nvGrpSpPr>
            <p:cNvPr id="9134" name="Google Shape;9134;p43"/>
            <p:cNvGrpSpPr/>
            <p:nvPr/>
          </p:nvGrpSpPr>
          <p:grpSpPr>
            <a:xfrm>
              <a:off x="4968050" y="4573150"/>
              <a:ext cx="1315625" cy="1082200"/>
              <a:chOff x="4968050" y="4573150"/>
              <a:chExt cx="1315625" cy="1082200"/>
            </a:xfrm>
          </p:grpSpPr>
          <p:sp>
            <p:nvSpPr>
              <p:cNvPr id="9135" name="Google Shape;9135;p43"/>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6" name="Google Shape;9136;p43"/>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37" name="Google Shape;9137;p43"/>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38" name="Google Shape;9138;p43"/>
          <p:cNvGrpSpPr/>
          <p:nvPr/>
        </p:nvGrpSpPr>
        <p:grpSpPr>
          <a:xfrm>
            <a:off x="7071747" y="4172636"/>
            <a:ext cx="744277" cy="669007"/>
            <a:chOff x="857425" y="178550"/>
            <a:chExt cx="5911650" cy="5313800"/>
          </a:xfrm>
        </p:grpSpPr>
        <p:sp>
          <p:nvSpPr>
            <p:cNvPr id="9139" name="Google Shape;9139;p43"/>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0" name="Google Shape;9140;p43"/>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95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1" name="Google Shape;9141;p43"/>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95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2" name="Google Shape;9142;p43"/>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3" name="Google Shape;9143;p43"/>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95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4" name="Google Shape;9144;p43"/>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5" name="Google Shape;9145;p43"/>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6" name="Google Shape;9146;p43"/>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7" name="Google Shape;9147;p43"/>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95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8" name="Google Shape;9148;p43"/>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9" name="Google Shape;9149;p43"/>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0" name="Google Shape;9150;p43"/>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1" name="Google Shape;9151;p43"/>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2" name="Google Shape;9152;p43"/>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3" name="Google Shape;9153;p43"/>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4" name="Google Shape;9154;p43"/>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5" name="Google Shape;9155;p43"/>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6" name="Google Shape;9156;p43"/>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7" name="Google Shape;9157;p43"/>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8" name="Google Shape;9158;p43"/>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9" name="Google Shape;9159;p43"/>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0" name="Google Shape;9160;p43"/>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1" name="Google Shape;9161;p43"/>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2" name="Google Shape;9162;p43"/>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3" name="Google Shape;9163;p43"/>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4" name="Google Shape;9164;p43"/>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5" name="Google Shape;9165;p43"/>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6" name="Google Shape;9166;p43"/>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7" name="Google Shape;9167;p43"/>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8" name="Google Shape;9168;p43"/>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9" name="Google Shape;9169;p43"/>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0" name="Google Shape;9170;p43"/>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1" name="Google Shape;9171;p43"/>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2" name="Google Shape;9172;p43"/>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3" name="Google Shape;9173;p43"/>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4" name="Google Shape;9174;p43"/>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5" name="Google Shape;9175;p43"/>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6" name="Google Shape;9176;p43"/>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7" name="Google Shape;9177;p43"/>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8" name="Google Shape;9178;p43"/>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9" name="Google Shape;9179;p43"/>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0" name="Google Shape;9180;p43"/>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1" name="Google Shape;9181;p43"/>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2" name="Google Shape;9182;p43"/>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3" name="Google Shape;9183;p43"/>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95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8" name="Shape 1328"/>
        <p:cNvGrpSpPr/>
        <p:nvPr/>
      </p:nvGrpSpPr>
      <p:grpSpPr>
        <a:xfrm>
          <a:off x="0" y="0"/>
          <a:ext cx="0" cy="0"/>
          <a:chOff x="0" y="0"/>
          <a:chExt cx="0" cy="0"/>
        </a:xfrm>
      </p:grpSpPr>
      <p:sp>
        <p:nvSpPr>
          <p:cNvPr id="1329" name="Google Shape;1329;p6"/>
          <p:cNvSpPr/>
          <p:nvPr/>
        </p:nvSpPr>
        <p:spPr>
          <a:xfrm>
            <a:off x="520850" y="535000"/>
            <a:ext cx="8102309" cy="4073626"/>
          </a:xfrm>
          <a:custGeom>
            <a:rect b="b" l="l" r="r" t="t"/>
            <a:pathLst>
              <a:path extrusionOk="0" h="114839" w="219337">
                <a:moveTo>
                  <a:pt x="82315" y="1"/>
                </a:moveTo>
                <a:cubicBezTo>
                  <a:pt x="69467" y="1"/>
                  <a:pt x="56569" y="570"/>
                  <a:pt x="43589" y="1489"/>
                </a:cubicBezTo>
                <a:cubicBezTo>
                  <a:pt x="30373" y="2429"/>
                  <a:pt x="15728" y="4858"/>
                  <a:pt x="7584" y="15776"/>
                </a:cubicBezTo>
                <a:cubicBezTo>
                  <a:pt x="2834" y="22158"/>
                  <a:pt x="1155" y="30445"/>
                  <a:pt x="524" y="38505"/>
                </a:cubicBezTo>
                <a:cubicBezTo>
                  <a:pt x="0" y="45268"/>
                  <a:pt x="191" y="52388"/>
                  <a:pt x="3286" y="58353"/>
                </a:cubicBezTo>
                <a:cubicBezTo>
                  <a:pt x="7275" y="66056"/>
                  <a:pt x="11585" y="70342"/>
                  <a:pt x="20931" y="73831"/>
                </a:cubicBezTo>
                <a:cubicBezTo>
                  <a:pt x="22491" y="74414"/>
                  <a:pt x="24003" y="75129"/>
                  <a:pt x="25456" y="75962"/>
                </a:cubicBezTo>
                <a:cubicBezTo>
                  <a:pt x="27932" y="78034"/>
                  <a:pt x="29182" y="80618"/>
                  <a:pt x="30551" y="82213"/>
                </a:cubicBezTo>
                <a:cubicBezTo>
                  <a:pt x="33195" y="85309"/>
                  <a:pt x="35147" y="89023"/>
                  <a:pt x="37469" y="92405"/>
                </a:cubicBezTo>
                <a:cubicBezTo>
                  <a:pt x="40981" y="97524"/>
                  <a:pt x="45434" y="101965"/>
                  <a:pt x="50709" y="104692"/>
                </a:cubicBezTo>
                <a:cubicBezTo>
                  <a:pt x="54102" y="106454"/>
                  <a:pt x="57781" y="107466"/>
                  <a:pt x="61436" y="108383"/>
                </a:cubicBezTo>
                <a:cubicBezTo>
                  <a:pt x="77331" y="112360"/>
                  <a:pt x="93619" y="114515"/>
                  <a:pt x="110002" y="114812"/>
                </a:cubicBezTo>
                <a:cubicBezTo>
                  <a:pt x="110851" y="114828"/>
                  <a:pt x="111702" y="114839"/>
                  <a:pt x="112553" y="114839"/>
                </a:cubicBezTo>
                <a:cubicBezTo>
                  <a:pt x="114255" y="114839"/>
                  <a:pt x="115959" y="114796"/>
                  <a:pt x="117658" y="114669"/>
                </a:cubicBezTo>
                <a:cubicBezTo>
                  <a:pt x="119578" y="114766"/>
                  <a:pt x="121501" y="114812"/>
                  <a:pt x="123425" y="114812"/>
                </a:cubicBezTo>
                <a:cubicBezTo>
                  <a:pt x="135418" y="114812"/>
                  <a:pt x="147447" y="113028"/>
                  <a:pt x="159246" y="110740"/>
                </a:cubicBezTo>
                <a:cubicBezTo>
                  <a:pt x="165521" y="109526"/>
                  <a:pt x="171688" y="107526"/>
                  <a:pt x="177701" y="105216"/>
                </a:cubicBezTo>
                <a:cubicBezTo>
                  <a:pt x="196060" y="98143"/>
                  <a:pt x="209955" y="81046"/>
                  <a:pt x="216432" y="61734"/>
                </a:cubicBezTo>
                <a:cubicBezTo>
                  <a:pt x="218099" y="56757"/>
                  <a:pt x="219337" y="51483"/>
                  <a:pt x="218706" y="46256"/>
                </a:cubicBezTo>
                <a:cubicBezTo>
                  <a:pt x="217134" y="33326"/>
                  <a:pt x="211919" y="29445"/>
                  <a:pt x="201132" y="22920"/>
                </a:cubicBezTo>
                <a:cubicBezTo>
                  <a:pt x="161398" y="5460"/>
                  <a:pt x="122099" y="1"/>
                  <a:pt x="823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6"/>
          <p:cNvSpPr txBox="1"/>
          <p:nvPr>
            <p:ph type="title"/>
          </p:nvPr>
        </p:nvSpPr>
        <p:spPr>
          <a:xfrm>
            <a:off x="720000" y="1762588"/>
            <a:ext cx="7704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b="1" sz="5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31" name="Google Shape;1331;p6"/>
          <p:cNvSpPr txBox="1"/>
          <p:nvPr>
            <p:ph idx="1" type="subTitle"/>
          </p:nvPr>
        </p:nvSpPr>
        <p:spPr>
          <a:xfrm>
            <a:off x="1785450" y="2775813"/>
            <a:ext cx="5573100" cy="45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332" name="Google Shape;1332;p6"/>
          <p:cNvGrpSpPr/>
          <p:nvPr/>
        </p:nvGrpSpPr>
        <p:grpSpPr>
          <a:xfrm>
            <a:off x="520851" y="397513"/>
            <a:ext cx="1349478" cy="1079614"/>
            <a:chOff x="152425" y="47525"/>
            <a:chExt cx="7178075" cy="5742625"/>
          </a:xfrm>
        </p:grpSpPr>
        <p:sp>
          <p:nvSpPr>
            <p:cNvPr id="1333" name="Google Shape;1333;p6"/>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6"/>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6"/>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6"/>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6"/>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6"/>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6"/>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6"/>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6"/>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6"/>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6"/>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6"/>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6"/>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6"/>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6"/>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6"/>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6"/>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6"/>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6"/>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6"/>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6"/>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6"/>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6"/>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6"/>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6"/>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6"/>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6"/>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6"/>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6"/>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6"/>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6"/>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6"/>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6"/>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6"/>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6"/>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6"/>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6"/>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6"/>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6"/>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6"/>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6"/>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6"/>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6"/>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6"/>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6"/>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6"/>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6"/>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6"/>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1" name="Google Shape;1381;p6"/>
          <p:cNvGrpSpPr/>
          <p:nvPr/>
        </p:nvGrpSpPr>
        <p:grpSpPr>
          <a:xfrm>
            <a:off x="206525" y="1632625"/>
            <a:ext cx="883201" cy="793882"/>
            <a:chOff x="857425" y="178550"/>
            <a:chExt cx="5911650" cy="5313800"/>
          </a:xfrm>
        </p:grpSpPr>
        <p:sp>
          <p:nvSpPr>
            <p:cNvPr id="1382" name="Google Shape;1382;p6"/>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6"/>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6"/>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6"/>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6"/>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6"/>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chemeClr val="accent4"/>
            </a:solidFill>
            <a:ln cap="flat" cmpd="sng" w="14325">
              <a:solidFill>
                <a:schemeClr val="accent4"/>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6"/>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6"/>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6"/>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6"/>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6"/>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6"/>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6"/>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6"/>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6"/>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6"/>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6"/>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6"/>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6"/>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6"/>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6"/>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6"/>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6"/>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6"/>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6"/>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6"/>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6"/>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6"/>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6"/>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6"/>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6"/>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6"/>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6"/>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6"/>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6"/>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6"/>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6"/>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6"/>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6"/>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6"/>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6"/>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6"/>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6"/>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6"/>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6"/>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6"/>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6"/>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6"/>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6"/>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6"/>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6"/>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6"/>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6"/>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6"/>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6"/>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6"/>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6"/>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6"/>
          <p:cNvGrpSpPr/>
          <p:nvPr/>
        </p:nvGrpSpPr>
        <p:grpSpPr>
          <a:xfrm rot="-1216878">
            <a:off x="7237709" y="125083"/>
            <a:ext cx="922161" cy="1120721"/>
            <a:chOff x="1260150" y="-357200"/>
            <a:chExt cx="4971200" cy="6041600"/>
          </a:xfrm>
        </p:grpSpPr>
        <p:sp>
          <p:nvSpPr>
            <p:cNvPr id="1441" name="Google Shape;1441;p6"/>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6"/>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6"/>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6"/>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6"/>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6"/>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6"/>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6"/>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6"/>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6"/>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6"/>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6"/>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6"/>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6"/>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6"/>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6"/>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6"/>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6"/>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6"/>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6"/>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6"/>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6"/>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6"/>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6"/>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6"/>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6"/>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6"/>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6"/>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6"/>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6"/>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6"/>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6"/>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6"/>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6"/>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6"/>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6"/>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6"/>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6"/>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6"/>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6"/>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6"/>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6"/>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6"/>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6"/>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6"/>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6"/>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6"/>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6"/>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6"/>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6"/>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6"/>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6"/>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6"/>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6"/>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6"/>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6"/>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6"/>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6"/>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6"/>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1" name="Google Shape;1501;p6"/>
          <p:cNvGrpSpPr/>
          <p:nvPr/>
        </p:nvGrpSpPr>
        <p:grpSpPr>
          <a:xfrm rot="-2700000">
            <a:off x="7744926" y="3886135"/>
            <a:ext cx="979603" cy="783705"/>
            <a:chOff x="152425" y="47525"/>
            <a:chExt cx="7178075" cy="5742625"/>
          </a:xfrm>
        </p:grpSpPr>
        <p:sp>
          <p:nvSpPr>
            <p:cNvPr id="1502" name="Google Shape;1502;p6"/>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6"/>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6"/>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6"/>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6"/>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6"/>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6"/>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6"/>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6"/>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6"/>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6"/>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6"/>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6"/>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6"/>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6"/>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6"/>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6"/>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6"/>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6"/>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6"/>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6"/>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6"/>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6"/>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6"/>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6"/>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6"/>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6"/>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6"/>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6"/>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6"/>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6"/>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6"/>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6"/>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6"/>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6"/>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6"/>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6"/>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6"/>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6"/>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6"/>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6"/>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6"/>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6"/>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6"/>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6"/>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6"/>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6"/>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6"/>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0" name="Google Shape;1550;p6"/>
          <p:cNvGrpSpPr/>
          <p:nvPr/>
        </p:nvGrpSpPr>
        <p:grpSpPr>
          <a:xfrm rot="-606697">
            <a:off x="-136959" y="3673485"/>
            <a:ext cx="2759130" cy="2173761"/>
            <a:chOff x="498250" y="211450"/>
            <a:chExt cx="6626675" cy="5281250"/>
          </a:xfrm>
        </p:grpSpPr>
        <p:sp>
          <p:nvSpPr>
            <p:cNvPr id="1551" name="Google Shape;1551;p6"/>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6"/>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6"/>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6"/>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6"/>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6"/>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6"/>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6"/>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6"/>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6"/>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6"/>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6"/>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6"/>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6"/>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6"/>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6"/>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6"/>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6"/>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6"/>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6"/>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6"/>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6"/>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6"/>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6"/>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6"/>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6"/>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6"/>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6"/>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6"/>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6"/>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1" name="Google Shape;1581;p6"/>
          <p:cNvGrpSpPr/>
          <p:nvPr/>
        </p:nvGrpSpPr>
        <p:grpSpPr>
          <a:xfrm rot="-459837">
            <a:off x="6434390" y="3824129"/>
            <a:ext cx="959096" cy="812470"/>
            <a:chOff x="652525" y="176550"/>
            <a:chExt cx="6269975" cy="5311425"/>
          </a:xfrm>
        </p:grpSpPr>
        <p:sp>
          <p:nvSpPr>
            <p:cNvPr id="1582" name="Google Shape;1582;p6"/>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6"/>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3"/>
            </a:solidFill>
            <a:ln cap="flat" cmpd="sng" w="1897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6"/>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6"/>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6"/>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5"/>
            </a:solidFill>
            <a:ln cap="flat" cmpd="sng" w="181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6"/>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6"/>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6"/>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4"/>
            </a:solidFill>
            <a:ln cap="flat" cmpd="sng" w="19050">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6"/>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6"/>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6"/>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6"/>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6"/>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6"/>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6"/>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6"/>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6"/>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6"/>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6"/>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6"/>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6"/>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6"/>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6"/>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6"/>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6"/>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6"/>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6"/>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6"/>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6"/>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6"/>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6"/>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6"/>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6"/>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6"/>
            <p:cNvSpPr/>
            <p:nvPr/>
          </p:nvSpPr>
          <p:spPr>
            <a:xfrm>
              <a:off x="1578100" y="4721775"/>
              <a:ext cx="321800" cy="243575"/>
            </a:xfrm>
            <a:custGeom>
              <a:rect b="b" l="l" r="r" t="t"/>
              <a:pathLst>
                <a:path extrusionOk="0" fill="none" h="9743" w="12872">
                  <a:moveTo>
                    <a:pt x="1" y="1"/>
                  </a:moveTo>
                  <a:lnTo>
                    <a:pt x="12871" y="974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6"/>
            <p:cNvSpPr/>
            <p:nvPr/>
          </p:nvSpPr>
          <p:spPr>
            <a:xfrm>
              <a:off x="1388025" y="4288775"/>
              <a:ext cx="1124675" cy="825700"/>
            </a:xfrm>
            <a:custGeom>
              <a:rect b="b" l="l" r="r" t="t"/>
              <a:pathLst>
                <a:path extrusionOk="0" fill="none" h="33028" w="44987">
                  <a:moveTo>
                    <a:pt x="0" y="0"/>
                  </a:moveTo>
                  <a:cubicBezTo>
                    <a:pt x="13537" y="12871"/>
                    <a:pt x="28652" y="23967"/>
                    <a:pt x="44986" y="330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6"/>
            <p:cNvSpPr/>
            <p:nvPr/>
          </p:nvSpPr>
          <p:spPr>
            <a:xfrm>
              <a:off x="1180600" y="3613250"/>
              <a:ext cx="1938575" cy="1543700"/>
            </a:xfrm>
            <a:custGeom>
              <a:rect b="b" l="l" r="r" t="t"/>
              <a:pathLst>
                <a:path extrusionOk="0" fill="none" h="61748" w="77543">
                  <a:moveTo>
                    <a:pt x="1" y="1"/>
                  </a:moveTo>
                  <a:cubicBezTo>
                    <a:pt x="22115" y="24767"/>
                    <a:pt x="48457" y="45741"/>
                    <a:pt x="77543" y="617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6"/>
            <p:cNvSpPr/>
            <p:nvPr/>
          </p:nvSpPr>
          <p:spPr>
            <a:xfrm>
              <a:off x="1286575" y="3247750"/>
              <a:ext cx="2205275" cy="1623725"/>
            </a:xfrm>
            <a:custGeom>
              <a:rect b="b" l="l" r="r" t="t"/>
              <a:pathLst>
                <a:path extrusionOk="0" fill="none" h="64949" w="88211">
                  <a:moveTo>
                    <a:pt x="1" y="1"/>
                  </a:moveTo>
                  <a:cubicBezTo>
                    <a:pt x="25841" y="26001"/>
                    <a:pt x="55710" y="47992"/>
                    <a:pt x="88210" y="649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6"/>
            <p:cNvSpPr/>
            <p:nvPr/>
          </p:nvSpPr>
          <p:spPr>
            <a:xfrm>
              <a:off x="1841100" y="3194550"/>
              <a:ext cx="2229600" cy="1584825"/>
            </a:xfrm>
            <a:custGeom>
              <a:rect b="b" l="l" r="r" t="t"/>
              <a:pathLst>
                <a:path extrusionOk="0" fill="none" h="63393" w="89184">
                  <a:moveTo>
                    <a:pt x="0" y="0"/>
                  </a:moveTo>
                  <a:cubicBezTo>
                    <a:pt x="28405" y="22937"/>
                    <a:pt x="58191" y="44104"/>
                    <a:pt x="89184" y="6339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6"/>
            <p:cNvSpPr/>
            <p:nvPr/>
          </p:nvSpPr>
          <p:spPr>
            <a:xfrm>
              <a:off x="2395425" y="3137050"/>
              <a:ext cx="2276750" cy="1562875"/>
            </a:xfrm>
            <a:custGeom>
              <a:rect b="b" l="l" r="r" t="t"/>
              <a:pathLst>
                <a:path extrusionOk="0" fill="none" h="62515" w="91070">
                  <a:moveTo>
                    <a:pt x="0" y="0"/>
                  </a:moveTo>
                  <a:cubicBezTo>
                    <a:pt x="28906" y="22876"/>
                    <a:pt x="59335" y="43760"/>
                    <a:pt x="91070" y="6251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6"/>
            <p:cNvSpPr/>
            <p:nvPr/>
          </p:nvSpPr>
          <p:spPr>
            <a:xfrm>
              <a:off x="2985300" y="2986350"/>
              <a:ext cx="2210350" cy="1489450"/>
            </a:xfrm>
            <a:custGeom>
              <a:rect b="b" l="l" r="r" t="t"/>
              <a:pathLst>
                <a:path extrusionOk="0" fill="none" h="59578" w="88414">
                  <a:moveTo>
                    <a:pt x="1" y="0"/>
                  </a:moveTo>
                  <a:cubicBezTo>
                    <a:pt x="28689" y="20990"/>
                    <a:pt x="58160" y="40851"/>
                    <a:pt x="88414" y="595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6"/>
            <p:cNvSpPr/>
            <p:nvPr/>
          </p:nvSpPr>
          <p:spPr>
            <a:xfrm>
              <a:off x="3603625" y="2806325"/>
              <a:ext cx="2019825" cy="1387450"/>
            </a:xfrm>
            <a:custGeom>
              <a:rect b="b" l="l" r="r" t="t"/>
              <a:pathLst>
                <a:path extrusionOk="0" fill="none" h="55498" w="80793">
                  <a:moveTo>
                    <a:pt x="0" y="0"/>
                  </a:moveTo>
                  <a:cubicBezTo>
                    <a:pt x="24973" y="21199"/>
                    <a:pt x="52044" y="39794"/>
                    <a:pt x="80793" y="5549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6"/>
            <p:cNvSpPr/>
            <p:nvPr/>
          </p:nvSpPr>
          <p:spPr>
            <a:xfrm>
              <a:off x="4183400" y="2741175"/>
              <a:ext cx="1847450" cy="1220725"/>
            </a:xfrm>
            <a:custGeom>
              <a:rect b="b" l="l" r="r" t="t"/>
              <a:pathLst>
                <a:path extrusionOk="0" fill="none" h="48829" w="73898">
                  <a:moveTo>
                    <a:pt x="0" y="1"/>
                  </a:moveTo>
                  <a:cubicBezTo>
                    <a:pt x="23855" y="17418"/>
                    <a:pt x="48486" y="33694"/>
                    <a:pt x="73897" y="488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6"/>
            <p:cNvSpPr/>
            <p:nvPr/>
          </p:nvSpPr>
          <p:spPr>
            <a:xfrm>
              <a:off x="4559500" y="2542125"/>
              <a:ext cx="1757725" cy="1137150"/>
            </a:xfrm>
            <a:custGeom>
              <a:rect b="b" l="l" r="r" t="t"/>
              <a:pathLst>
                <a:path extrusionOk="0" fill="none" h="45486" w="70309">
                  <a:moveTo>
                    <a:pt x="1" y="0"/>
                  </a:moveTo>
                  <a:cubicBezTo>
                    <a:pt x="23165" y="15576"/>
                    <a:pt x="46601" y="30737"/>
                    <a:pt x="70308" y="454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6"/>
            <p:cNvSpPr/>
            <p:nvPr/>
          </p:nvSpPr>
          <p:spPr>
            <a:xfrm>
              <a:off x="5058075" y="2349800"/>
              <a:ext cx="1486675" cy="958325"/>
            </a:xfrm>
            <a:custGeom>
              <a:rect b="b" l="l" r="r" t="t"/>
              <a:pathLst>
                <a:path extrusionOk="0" fill="none" h="38333" w="59467">
                  <a:moveTo>
                    <a:pt x="1" y="0"/>
                  </a:moveTo>
                  <a:cubicBezTo>
                    <a:pt x="19534" y="13215"/>
                    <a:pt x="39354" y="25995"/>
                    <a:pt x="59466" y="3833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6"/>
            <p:cNvSpPr/>
            <p:nvPr/>
          </p:nvSpPr>
          <p:spPr>
            <a:xfrm>
              <a:off x="5507525" y="2167825"/>
              <a:ext cx="774900" cy="522300"/>
            </a:xfrm>
            <a:custGeom>
              <a:rect b="b" l="l" r="r" t="t"/>
              <a:pathLst>
                <a:path extrusionOk="0" fill="none" h="20892" w="30996">
                  <a:moveTo>
                    <a:pt x="0" y="0"/>
                  </a:moveTo>
                  <a:cubicBezTo>
                    <a:pt x="10071" y="7345"/>
                    <a:pt x="20401" y="14308"/>
                    <a:pt x="30996" y="208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6"/>
            <p:cNvSpPr/>
            <p:nvPr/>
          </p:nvSpPr>
          <p:spPr>
            <a:xfrm>
              <a:off x="5890475" y="2051425"/>
              <a:ext cx="211075" cy="133275"/>
            </a:xfrm>
            <a:custGeom>
              <a:rect b="b" l="l" r="r" t="t"/>
              <a:pathLst>
                <a:path extrusionOk="0" fill="none" h="5331" w="8443">
                  <a:moveTo>
                    <a:pt x="1" y="0"/>
                  </a:moveTo>
                  <a:cubicBezTo>
                    <a:pt x="2655" y="2019"/>
                    <a:pt x="5481" y="3803"/>
                    <a:pt x="8443" y="53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6"/>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6"/>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6"/>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6"/>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6"/>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6"/>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6"/>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6"/>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6"/>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6"/>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6"/>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6"/>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6"/>
            <p:cNvSpPr/>
            <p:nvPr/>
          </p:nvSpPr>
          <p:spPr>
            <a:xfrm>
              <a:off x="2625200" y="1416275"/>
              <a:ext cx="618625" cy="380800"/>
            </a:xfrm>
            <a:custGeom>
              <a:rect b="b" l="l" r="r" t="t"/>
              <a:pathLst>
                <a:path extrusionOk="0" fill="none" h="15232" w="24745">
                  <a:moveTo>
                    <a:pt x="0" y="15231"/>
                  </a:moveTo>
                  <a:cubicBezTo>
                    <a:pt x="7029" y="8462"/>
                    <a:pt x="15532" y="3226"/>
                    <a:pt x="247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6"/>
            <p:cNvSpPr/>
            <p:nvPr/>
          </p:nvSpPr>
          <p:spPr>
            <a:xfrm>
              <a:off x="2844675" y="1641200"/>
              <a:ext cx="156400" cy="66725"/>
            </a:xfrm>
            <a:custGeom>
              <a:rect b="b" l="l" r="r" t="t"/>
              <a:pathLst>
                <a:path extrusionOk="0" fill="none" h="2669" w="6256">
                  <a:moveTo>
                    <a:pt x="0" y="2669"/>
                  </a:moveTo>
                  <a:cubicBezTo>
                    <a:pt x="2014" y="1622"/>
                    <a:pt x="4104" y="730"/>
                    <a:pt x="625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6"/>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6"/>
            <p:cNvSpPr/>
            <p:nvPr/>
          </p:nvSpPr>
          <p:spPr>
            <a:xfrm>
              <a:off x="4242775" y="1468550"/>
              <a:ext cx="40575" cy="8525"/>
            </a:xfrm>
            <a:custGeom>
              <a:rect b="b" l="l" r="r" t="t"/>
              <a:pathLst>
                <a:path extrusionOk="0" fill="none" h="341" w="1623">
                  <a:moveTo>
                    <a:pt x="1" y="1"/>
                  </a:moveTo>
                  <a:cubicBezTo>
                    <a:pt x="541" y="115"/>
                    <a:pt x="1079" y="229"/>
                    <a:pt x="1622" y="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6"/>
            <p:cNvSpPr/>
            <p:nvPr/>
          </p:nvSpPr>
          <p:spPr>
            <a:xfrm>
              <a:off x="4241925" y="1562900"/>
              <a:ext cx="43100" cy="6100"/>
            </a:xfrm>
            <a:custGeom>
              <a:rect b="b" l="l" r="r" t="t"/>
              <a:pathLst>
                <a:path extrusionOk="0" fill="none" h="244" w="1724">
                  <a:moveTo>
                    <a:pt x="1" y="243"/>
                  </a:moveTo>
                  <a:cubicBezTo>
                    <a:pt x="575" y="161"/>
                    <a:pt x="1149" y="81"/>
                    <a:pt x="172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6"/>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6"/>
            <p:cNvSpPr/>
            <p:nvPr/>
          </p:nvSpPr>
          <p:spPr>
            <a:xfrm>
              <a:off x="4436500" y="1169700"/>
              <a:ext cx="54425" cy="2575"/>
            </a:xfrm>
            <a:custGeom>
              <a:rect b="b" l="l" r="r" t="t"/>
              <a:pathLst>
                <a:path extrusionOk="0" fill="none" h="103" w="2177">
                  <a:moveTo>
                    <a:pt x="0" y="102"/>
                  </a:moveTo>
                  <a:cubicBezTo>
                    <a:pt x="728" y="66"/>
                    <a:pt x="1450" y="35"/>
                    <a:pt x="21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6"/>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8" name="Google Shape;1648;p6"/>
          <p:cNvGrpSpPr/>
          <p:nvPr/>
        </p:nvGrpSpPr>
        <p:grpSpPr>
          <a:xfrm flipH="1" rot="-6426766">
            <a:off x="232519" y="2637147"/>
            <a:ext cx="275864" cy="255674"/>
            <a:chOff x="4968050" y="4573150"/>
            <a:chExt cx="1315625" cy="1082200"/>
          </a:xfrm>
        </p:grpSpPr>
        <p:grpSp>
          <p:nvGrpSpPr>
            <p:cNvPr id="1649" name="Google Shape;1649;p6"/>
            <p:cNvGrpSpPr/>
            <p:nvPr/>
          </p:nvGrpSpPr>
          <p:grpSpPr>
            <a:xfrm>
              <a:off x="4968050" y="4573150"/>
              <a:ext cx="1315625" cy="1082200"/>
              <a:chOff x="4968050" y="4573150"/>
              <a:chExt cx="1315625" cy="1082200"/>
            </a:xfrm>
          </p:grpSpPr>
          <p:sp>
            <p:nvSpPr>
              <p:cNvPr id="1650" name="Google Shape;1650;p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2" name="Google Shape;1652;p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3" name="Google Shape;1653;p6"/>
          <p:cNvGrpSpPr/>
          <p:nvPr/>
        </p:nvGrpSpPr>
        <p:grpSpPr>
          <a:xfrm flipH="1" rot="-6420998">
            <a:off x="8440892" y="366846"/>
            <a:ext cx="302552" cy="248871"/>
            <a:chOff x="4968050" y="4573150"/>
            <a:chExt cx="1315625" cy="1082200"/>
          </a:xfrm>
        </p:grpSpPr>
        <p:grpSp>
          <p:nvGrpSpPr>
            <p:cNvPr id="1654" name="Google Shape;1654;p6"/>
            <p:cNvGrpSpPr/>
            <p:nvPr/>
          </p:nvGrpSpPr>
          <p:grpSpPr>
            <a:xfrm>
              <a:off x="4968050" y="4573150"/>
              <a:ext cx="1315625" cy="1082200"/>
              <a:chOff x="4968050" y="4573150"/>
              <a:chExt cx="1315625" cy="1082200"/>
            </a:xfrm>
          </p:grpSpPr>
          <p:sp>
            <p:nvSpPr>
              <p:cNvPr id="1655" name="Google Shape;1655;p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7" name="Google Shape;1657;p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8" name="Google Shape;1658;p6"/>
          <p:cNvGrpSpPr/>
          <p:nvPr/>
        </p:nvGrpSpPr>
        <p:grpSpPr>
          <a:xfrm rot="-4591757">
            <a:off x="1875621" y="168439"/>
            <a:ext cx="281256" cy="231354"/>
            <a:chOff x="4968050" y="4573150"/>
            <a:chExt cx="1315625" cy="1082200"/>
          </a:xfrm>
        </p:grpSpPr>
        <p:grpSp>
          <p:nvGrpSpPr>
            <p:cNvPr id="1659" name="Google Shape;1659;p6"/>
            <p:cNvGrpSpPr/>
            <p:nvPr/>
          </p:nvGrpSpPr>
          <p:grpSpPr>
            <a:xfrm>
              <a:off x="4968050" y="4573150"/>
              <a:ext cx="1315625" cy="1082200"/>
              <a:chOff x="4968050" y="4573150"/>
              <a:chExt cx="1315625" cy="1082200"/>
            </a:xfrm>
          </p:grpSpPr>
          <p:sp>
            <p:nvSpPr>
              <p:cNvPr id="1660" name="Google Shape;1660;p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2" name="Google Shape;1662;p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3" name="Google Shape;1663;p6"/>
          <p:cNvGrpSpPr/>
          <p:nvPr/>
        </p:nvGrpSpPr>
        <p:grpSpPr>
          <a:xfrm rot="-5398719">
            <a:off x="8010883" y="3404330"/>
            <a:ext cx="352982" cy="290354"/>
            <a:chOff x="4968050" y="4573150"/>
            <a:chExt cx="1315625" cy="1082200"/>
          </a:xfrm>
        </p:grpSpPr>
        <p:grpSp>
          <p:nvGrpSpPr>
            <p:cNvPr id="1664" name="Google Shape;1664;p6"/>
            <p:cNvGrpSpPr/>
            <p:nvPr/>
          </p:nvGrpSpPr>
          <p:grpSpPr>
            <a:xfrm>
              <a:off x="4968050" y="4573150"/>
              <a:ext cx="1315625" cy="1082200"/>
              <a:chOff x="4968050" y="4573150"/>
              <a:chExt cx="1315625" cy="1082200"/>
            </a:xfrm>
          </p:grpSpPr>
          <p:sp>
            <p:nvSpPr>
              <p:cNvPr id="1665" name="Google Shape;1665;p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7" name="Google Shape;1667;p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8" name="Google Shape;1668;p6"/>
          <p:cNvGrpSpPr/>
          <p:nvPr/>
        </p:nvGrpSpPr>
        <p:grpSpPr>
          <a:xfrm flipH="1" rot="-7203330">
            <a:off x="2166386" y="790255"/>
            <a:ext cx="367233" cy="265082"/>
            <a:chOff x="4968050" y="4573150"/>
            <a:chExt cx="1315625" cy="1082200"/>
          </a:xfrm>
        </p:grpSpPr>
        <p:grpSp>
          <p:nvGrpSpPr>
            <p:cNvPr id="1669" name="Google Shape;1669;p6"/>
            <p:cNvGrpSpPr/>
            <p:nvPr/>
          </p:nvGrpSpPr>
          <p:grpSpPr>
            <a:xfrm>
              <a:off x="4968050" y="4573150"/>
              <a:ext cx="1315625" cy="1082200"/>
              <a:chOff x="4968050" y="4573150"/>
              <a:chExt cx="1315625" cy="1082200"/>
            </a:xfrm>
          </p:grpSpPr>
          <p:sp>
            <p:nvSpPr>
              <p:cNvPr id="1670" name="Google Shape;1670;p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2" name="Google Shape;1672;p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3" name="Google Shape;1673;p6"/>
          <p:cNvGrpSpPr/>
          <p:nvPr/>
        </p:nvGrpSpPr>
        <p:grpSpPr>
          <a:xfrm rot="-4591757">
            <a:off x="1948746" y="4417626"/>
            <a:ext cx="281256" cy="231354"/>
            <a:chOff x="4968050" y="4573150"/>
            <a:chExt cx="1315625" cy="1082200"/>
          </a:xfrm>
        </p:grpSpPr>
        <p:grpSp>
          <p:nvGrpSpPr>
            <p:cNvPr id="1674" name="Google Shape;1674;p6"/>
            <p:cNvGrpSpPr/>
            <p:nvPr/>
          </p:nvGrpSpPr>
          <p:grpSpPr>
            <a:xfrm>
              <a:off x="4968050" y="4573150"/>
              <a:ext cx="1315625" cy="1082200"/>
              <a:chOff x="4968050" y="4573150"/>
              <a:chExt cx="1315625" cy="1082200"/>
            </a:xfrm>
          </p:grpSpPr>
          <p:sp>
            <p:nvSpPr>
              <p:cNvPr id="1675" name="Google Shape;1675;p6"/>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6"/>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7" name="Google Shape;1677;p6"/>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9_1_1_1">
    <p:spTree>
      <p:nvGrpSpPr>
        <p:cNvPr id="1678" name="Shape 1678"/>
        <p:cNvGrpSpPr/>
        <p:nvPr/>
      </p:nvGrpSpPr>
      <p:grpSpPr>
        <a:xfrm>
          <a:off x="0" y="0"/>
          <a:ext cx="0" cy="0"/>
          <a:chOff x="0" y="0"/>
          <a:chExt cx="0" cy="0"/>
        </a:xfrm>
      </p:grpSpPr>
      <p:sp>
        <p:nvSpPr>
          <p:cNvPr id="1679" name="Google Shape;1679;p7"/>
          <p:cNvSpPr/>
          <p:nvPr/>
        </p:nvSpPr>
        <p:spPr>
          <a:xfrm>
            <a:off x="-33775" y="-28625"/>
            <a:ext cx="9230088" cy="5200767"/>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7"/>
          <p:cNvSpPr txBox="1"/>
          <p:nvPr>
            <p:ph type="title"/>
          </p:nvPr>
        </p:nvSpPr>
        <p:spPr>
          <a:xfrm>
            <a:off x="720000" y="2596038"/>
            <a:ext cx="7704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b="1" sz="5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1" name="Google Shape;1681;p7"/>
          <p:cNvSpPr txBox="1"/>
          <p:nvPr>
            <p:ph idx="1" type="subTitle"/>
          </p:nvPr>
        </p:nvSpPr>
        <p:spPr>
          <a:xfrm>
            <a:off x="2252100" y="3548603"/>
            <a:ext cx="4639800" cy="87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1400"/>
              <a:buNone/>
              <a:defRPr sz="18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682" name="Google Shape;1682;p7"/>
          <p:cNvGrpSpPr/>
          <p:nvPr/>
        </p:nvGrpSpPr>
        <p:grpSpPr>
          <a:xfrm flipH="1">
            <a:off x="389914" y="179709"/>
            <a:ext cx="875428" cy="1063926"/>
            <a:chOff x="1260150" y="-357200"/>
            <a:chExt cx="4971200" cy="6041600"/>
          </a:xfrm>
        </p:grpSpPr>
        <p:sp>
          <p:nvSpPr>
            <p:cNvPr id="1683" name="Google Shape;1683;p7"/>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7"/>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7"/>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7"/>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7"/>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7"/>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7"/>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7"/>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7"/>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7"/>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7"/>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7"/>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7"/>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7"/>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7"/>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7"/>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7"/>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7"/>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7"/>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7"/>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7"/>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7"/>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7"/>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7"/>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7"/>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7"/>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7"/>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7"/>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7"/>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7"/>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7"/>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7"/>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7"/>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7"/>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7"/>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7"/>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7"/>
          <p:cNvGrpSpPr/>
          <p:nvPr/>
        </p:nvGrpSpPr>
        <p:grpSpPr>
          <a:xfrm rot="2866">
            <a:off x="282070" y="1462795"/>
            <a:ext cx="397982" cy="328447"/>
            <a:chOff x="1154850" y="1916575"/>
            <a:chExt cx="1658950" cy="1369100"/>
          </a:xfrm>
        </p:grpSpPr>
        <p:sp>
          <p:nvSpPr>
            <p:cNvPr id="1722" name="Google Shape;1722;p7"/>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7"/>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4" name="Google Shape;1724;p7"/>
          <p:cNvGrpSpPr/>
          <p:nvPr/>
        </p:nvGrpSpPr>
        <p:grpSpPr>
          <a:xfrm flipH="1" rot="9057925">
            <a:off x="8568314" y="3435510"/>
            <a:ext cx="329084" cy="303397"/>
            <a:chOff x="4968050" y="4573150"/>
            <a:chExt cx="1315625" cy="1082200"/>
          </a:xfrm>
        </p:grpSpPr>
        <p:grpSp>
          <p:nvGrpSpPr>
            <p:cNvPr id="1725" name="Google Shape;1725;p7"/>
            <p:cNvGrpSpPr/>
            <p:nvPr/>
          </p:nvGrpSpPr>
          <p:grpSpPr>
            <a:xfrm>
              <a:off x="4968050" y="4573150"/>
              <a:ext cx="1315625" cy="1082200"/>
              <a:chOff x="4968050" y="4573150"/>
              <a:chExt cx="1315625" cy="1082200"/>
            </a:xfrm>
          </p:grpSpPr>
          <p:sp>
            <p:nvSpPr>
              <p:cNvPr id="1726" name="Google Shape;1726;p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8" name="Google Shape;1728;p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9" name="Google Shape;1729;p7"/>
          <p:cNvGrpSpPr/>
          <p:nvPr/>
        </p:nvGrpSpPr>
        <p:grpSpPr>
          <a:xfrm rot="-2205821">
            <a:off x="7843200" y="4066580"/>
            <a:ext cx="1084178" cy="867368"/>
            <a:chOff x="152425" y="47525"/>
            <a:chExt cx="7178075" cy="5742625"/>
          </a:xfrm>
        </p:grpSpPr>
        <p:sp>
          <p:nvSpPr>
            <p:cNvPr id="1730" name="Google Shape;1730;p7"/>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7"/>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7"/>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7"/>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7"/>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7"/>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7"/>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7"/>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7"/>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7"/>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7"/>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7"/>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7"/>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7"/>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7"/>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7"/>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7"/>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7"/>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7"/>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7"/>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7"/>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7"/>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7"/>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7"/>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7"/>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7"/>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7"/>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7"/>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7"/>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7"/>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7"/>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7"/>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7"/>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7"/>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4" name="Google Shape;1764;p7"/>
          <p:cNvGrpSpPr/>
          <p:nvPr/>
        </p:nvGrpSpPr>
        <p:grpSpPr>
          <a:xfrm flipH="1" rot="3345300">
            <a:off x="1551776" y="415503"/>
            <a:ext cx="289791" cy="239159"/>
            <a:chOff x="1154850" y="1916575"/>
            <a:chExt cx="1658950" cy="1369100"/>
          </a:xfrm>
        </p:grpSpPr>
        <p:sp>
          <p:nvSpPr>
            <p:cNvPr id="1765" name="Google Shape;1765;p7"/>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7"/>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7" name="Google Shape;1767;p7"/>
          <p:cNvGrpSpPr/>
          <p:nvPr/>
        </p:nvGrpSpPr>
        <p:grpSpPr>
          <a:xfrm rot="3625093">
            <a:off x="-876299" y="-488731"/>
            <a:ext cx="1357107" cy="1081571"/>
            <a:chOff x="498250" y="211450"/>
            <a:chExt cx="6626675" cy="5281250"/>
          </a:xfrm>
        </p:grpSpPr>
        <p:sp>
          <p:nvSpPr>
            <p:cNvPr id="1768" name="Google Shape;1768;p7"/>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7"/>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7"/>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7"/>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7"/>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7"/>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7"/>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7"/>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7"/>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7"/>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7"/>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7"/>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7"/>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7"/>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7"/>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7"/>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7"/>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7"/>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7"/>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7"/>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7"/>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7"/>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7"/>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7"/>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7"/>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7"/>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7"/>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7"/>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7"/>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7"/>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8" name="Google Shape;1798;p7"/>
          <p:cNvGrpSpPr/>
          <p:nvPr/>
        </p:nvGrpSpPr>
        <p:grpSpPr>
          <a:xfrm rot="-9059439">
            <a:off x="128786" y="629805"/>
            <a:ext cx="177966" cy="164070"/>
            <a:chOff x="4968050" y="4573150"/>
            <a:chExt cx="1315625" cy="1082200"/>
          </a:xfrm>
        </p:grpSpPr>
        <p:grpSp>
          <p:nvGrpSpPr>
            <p:cNvPr id="1799" name="Google Shape;1799;p7"/>
            <p:cNvGrpSpPr/>
            <p:nvPr/>
          </p:nvGrpSpPr>
          <p:grpSpPr>
            <a:xfrm>
              <a:off x="4968050" y="4573150"/>
              <a:ext cx="1315625" cy="1082200"/>
              <a:chOff x="4968050" y="4573150"/>
              <a:chExt cx="1315625" cy="1082200"/>
            </a:xfrm>
          </p:grpSpPr>
          <p:sp>
            <p:nvSpPr>
              <p:cNvPr id="1800" name="Google Shape;1800;p7"/>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7"/>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2" name="Google Shape;1802;p7"/>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3" name="Google Shape;1803;p7"/>
          <p:cNvGrpSpPr/>
          <p:nvPr/>
        </p:nvGrpSpPr>
        <p:grpSpPr>
          <a:xfrm rot="-3715391">
            <a:off x="7407007" y="4501576"/>
            <a:ext cx="258718" cy="213636"/>
            <a:chOff x="1154850" y="1916575"/>
            <a:chExt cx="1658950" cy="1369100"/>
          </a:xfrm>
        </p:grpSpPr>
        <p:sp>
          <p:nvSpPr>
            <p:cNvPr id="1804" name="Google Shape;1804;p7"/>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7"/>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806" name="Shape 1806"/>
        <p:cNvGrpSpPr/>
        <p:nvPr/>
      </p:nvGrpSpPr>
      <p:grpSpPr>
        <a:xfrm>
          <a:off x="0" y="0"/>
          <a:ext cx="0" cy="0"/>
          <a:chOff x="0" y="0"/>
          <a:chExt cx="0" cy="0"/>
        </a:xfrm>
      </p:grpSpPr>
      <p:sp>
        <p:nvSpPr>
          <p:cNvPr id="1807" name="Google Shape;1807;p8"/>
          <p:cNvSpPr txBox="1"/>
          <p:nvPr>
            <p:ph type="title"/>
          </p:nvPr>
        </p:nvSpPr>
        <p:spPr>
          <a:xfrm>
            <a:off x="720000" y="2446725"/>
            <a:ext cx="7704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b="1" sz="55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1808" name="Google Shape;1808;p8"/>
          <p:cNvSpPr txBox="1"/>
          <p:nvPr>
            <p:ph idx="2" type="title"/>
          </p:nvPr>
        </p:nvSpPr>
        <p:spPr>
          <a:xfrm>
            <a:off x="2996550" y="1452750"/>
            <a:ext cx="3150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9000"/>
              <a:buNone/>
              <a:defRPr b="1" sz="9000">
                <a:solidFill>
                  <a:schemeClr val="dk2"/>
                </a:solidFill>
              </a:defRPr>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1809" name="Google Shape;1809;p8"/>
          <p:cNvSpPr txBox="1"/>
          <p:nvPr>
            <p:ph idx="1" type="subTitle"/>
          </p:nvPr>
        </p:nvSpPr>
        <p:spPr>
          <a:xfrm>
            <a:off x="2391900" y="3150750"/>
            <a:ext cx="4360200" cy="54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1810" name="Google Shape;1810;p8"/>
          <p:cNvGrpSpPr/>
          <p:nvPr/>
        </p:nvGrpSpPr>
        <p:grpSpPr>
          <a:xfrm>
            <a:off x="1915195" y="-165290"/>
            <a:ext cx="862006" cy="1047613"/>
            <a:chOff x="1260150" y="-357200"/>
            <a:chExt cx="4971200" cy="6041600"/>
          </a:xfrm>
        </p:grpSpPr>
        <p:sp>
          <p:nvSpPr>
            <p:cNvPr id="1811" name="Google Shape;1811;p8"/>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8"/>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8"/>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8"/>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8"/>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8"/>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8"/>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8"/>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8"/>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8"/>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8"/>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8"/>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8"/>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8"/>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8"/>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8"/>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8"/>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8"/>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8"/>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8"/>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8"/>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8"/>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8"/>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8"/>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8"/>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8"/>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8"/>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8"/>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8"/>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8"/>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8"/>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8"/>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8"/>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8"/>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8"/>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8"/>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8"/>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8"/>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8"/>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8"/>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8"/>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8"/>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8"/>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8"/>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8"/>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8"/>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8"/>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8"/>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8"/>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8"/>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8"/>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8"/>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8"/>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8"/>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8"/>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8"/>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8"/>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8"/>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8"/>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8"/>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1" name="Google Shape;1871;p8"/>
          <p:cNvGrpSpPr/>
          <p:nvPr/>
        </p:nvGrpSpPr>
        <p:grpSpPr>
          <a:xfrm>
            <a:off x="6011110" y="4089931"/>
            <a:ext cx="1065328" cy="1294715"/>
            <a:chOff x="1260150" y="-357200"/>
            <a:chExt cx="4971200" cy="6041600"/>
          </a:xfrm>
        </p:grpSpPr>
        <p:sp>
          <p:nvSpPr>
            <p:cNvPr id="1872" name="Google Shape;1872;p8"/>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8"/>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8"/>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8"/>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8"/>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8"/>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8"/>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8"/>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8"/>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8"/>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8"/>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8"/>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8"/>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8"/>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8"/>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8"/>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8"/>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8"/>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8"/>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8"/>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8"/>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8"/>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8"/>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8"/>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8"/>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8"/>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8"/>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8"/>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8"/>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8"/>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8"/>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8"/>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8"/>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8"/>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8"/>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8"/>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8"/>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8"/>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8"/>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8"/>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8"/>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8"/>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8"/>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8"/>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8"/>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8"/>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8"/>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8"/>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8"/>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8"/>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8"/>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8"/>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8"/>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8"/>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8"/>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8"/>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8"/>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8"/>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8"/>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8"/>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2" name="Google Shape;1932;p8"/>
          <p:cNvGrpSpPr/>
          <p:nvPr/>
        </p:nvGrpSpPr>
        <p:grpSpPr>
          <a:xfrm flipH="1">
            <a:off x="5812497" y="-65552"/>
            <a:ext cx="1097641" cy="1294715"/>
            <a:chOff x="1260150" y="-357200"/>
            <a:chExt cx="4971200" cy="6041600"/>
          </a:xfrm>
        </p:grpSpPr>
        <p:sp>
          <p:nvSpPr>
            <p:cNvPr id="1933" name="Google Shape;1933;p8"/>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8"/>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8"/>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8"/>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8"/>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8"/>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8"/>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8"/>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8"/>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8"/>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8"/>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8"/>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8"/>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8"/>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8"/>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8"/>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8"/>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8"/>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8"/>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8"/>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8"/>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8"/>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8"/>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8"/>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8"/>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8"/>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8"/>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8"/>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8"/>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8"/>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8"/>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8"/>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8"/>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8"/>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8"/>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8"/>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8"/>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8"/>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8"/>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8"/>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8"/>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8"/>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8"/>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8"/>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8"/>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8"/>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8"/>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8"/>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8"/>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8"/>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8"/>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8"/>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8"/>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8"/>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8"/>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8"/>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8"/>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8"/>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8"/>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3" name="Google Shape;1993;p8"/>
          <p:cNvGrpSpPr/>
          <p:nvPr/>
        </p:nvGrpSpPr>
        <p:grpSpPr>
          <a:xfrm flipH="1">
            <a:off x="276144" y="3560870"/>
            <a:ext cx="929614" cy="1129779"/>
            <a:chOff x="1260150" y="-357200"/>
            <a:chExt cx="4971200" cy="6041600"/>
          </a:xfrm>
        </p:grpSpPr>
        <p:sp>
          <p:nvSpPr>
            <p:cNvPr id="1994" name="Google Shape;1994;p8"/>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8"/>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8"/>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8"/>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8"/>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8"/>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1277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8"/>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1277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8"/>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8"/>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8"/>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8"/>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8"/>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8"/>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8"/>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8"/>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8"/>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8"/>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8"/>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8"/>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1277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8"/>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8"/>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8"/>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8"/>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8"/>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8"/>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8"/>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8"/>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8"/>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8"/>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8"/>
            <p:cNvSpPr/>
            <p:nvPr/>
          </p:nvSpPr>
          <p:spPr>
            <a:xfrm>
              <a:off x="4939750" y="4726375"/>
              <a:ext cx="131925" cy="598700"/>
            </a:xfrm>
            <a:custGeom>
              <a:rect b="b" l="l" r="r" t="t"/>
              <a:pathLst>
                <a:path extrusionOk="0" fill="none" h="23948" w="5277">
                  <a:moveTo>
                    <a:pt x="5277" y="0"/>
                  </a:moveTo>
                  <a:cubicBezTo>
                    <a:pt x="4581" y="8180"/>
                    <a:pt x="2805" y="16233"/>
                    <a:pt x="0" y="239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8"/>
            <p:cNvSpPr/>
            <p:nvPr/>
          </p:nvSpPr>
          <p:spPr>
            <a:xfrm>
              <a:off x="5055025" y="5115300"/>
              <a:ext cx="41150" cy="179000"/>
            </a:xfrm>
            <a:custGeom>
              <a:rect b="b" l="l" r="r" t="t"/>
              <a:pathLst>
                <a:path extrusionOk="0" fill="none" h="7160" w="1646">
                  <a:moveTo>
                    <a:pt x="1646" y="0"/>
                  </a:moveTo>
                  <a:cubicBezTo>
                    <a:pt x="1097" y="2386"/>
                    <a:pt x="551" y="4771"/>
                    <a:pt x="1" y="71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8"/>
            <p:cNvSpPr/>
            <p:nvPr/>
          </p:nvSpPr>
          <p:spPr>
            <a:xfrm>
              <a:off x="5429425" y="4838675"/>
              <a:ext cx="32675" cy="463600"/>
            </a:xfrm>
            <a:custGeom>
              <a:rect b="b" l="l" r="r" t="t"/>
              <a:pathLst>
                <a:path extrusionOk="0" fill="none" h="18544" w="1307">
                  <a:moveTo>
                    <a:pt x="1" y="1"/>
                  </a:moveTo>
                  <a:cubicBezTo>
                    <a:pt x="1306" y="6067"/>
                    <a:pt x="922" y="12352"/>
                    <a:pt x="531" y="185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8"/>
            <p:cNvSpPr/>
            <p:nvPr/>
          </p:nvSpPr>
          <p:spPr>
            <a:xfrm>
              <a:off x="5795550" y="4652450"/>
              <a:ext cx="117475" cy="346050"/>
            </a:xfrm>
            <a:custGeom>
              <a:rect b="b" l="l" r="r" t="t"/>
              <a:pathLst>
                <a:path extrusionOk="0" fill="none" h="13842" w="4699">
                  <a:moveTo>
                    <a:pt x="1" y="1"/>
                  </a:moveTo>
                  <a:cubicBezTo>
                    <a:pt x="2079" y="4426"/>
                    <a:pt x="3655" y="9066"/>
                    <a:pt x="4698" y="1384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8"/>
            <p:cNvSpPr/>
            <p:nvPr/>
          </p:nvSpPr>
          <p:spPr>
            <a:xfrm>
              <a:off x="5983775" y="4541725"/>
              <a:ext cx="92975" cy="211325"/>
            </a:xfrm>
            <a:custGeom>
              <a:rect b="b" l="l" r="r" t="t"/>
              <a:pathLst>
                <a:path extrusionOk="0" fill="none" h="8453" w="3719">
                  <a:moveTo>
                    <a:pt x="1" y="0"/>
                  </a:moveTo>
                  <a:cubicBezTo>
                    <a:pt x="1588" y="2652"/>
                    <a:pt x="2836" y="5492"/>
                    <a:pt x="3718" y="84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8"/>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8"/>
            <p:cNvSpPr/>
            <p:nvPr/>
          </p:nvSpPr>
          <p:spPr>
            <a:xfrm>
              <a:off x="5896225" y="4354675"/>
              <a:ext cx="27025" cy="65550"/>
            </a:xfrm>
            <a:custGeom>
              <a:rect b="b" l="l" r="r" t="t"/>
              <a:pathLst>
                <a:path extrusionOk="0" fill="none" h="2622" w="1081">
                  <a:moveTo>
                    <a:pt x="0" y="0"/>
                  </a:moveTo>
                  <a:cubicBezTo>
                    <a:pt x="362" y="874"/>
                    <a:pt x="720" y="1750"/>
                    <a:pt x="1080" y="26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8"/>
            <p:cNvSpPr/>
            <p:nvPr/>
          </p:nvSpPr>
          <p:spPr>
            <a:xfrm>
              <a:off x="4781850" y="3172900"/>
              <a:ext cx="31325" cy="62725"/>
            </a:xfrm>
            <a:custGeom>
              <a:rect b="b" l="l" r="r" t="t"/>
              <a:pathLst>
                <a:path extrusionOk="0" fill="none" h="2509" w="1253">
                  <a:moveTo>
                    <a:pt x="1" y="0"/>
                  </a:moveTo>
                  <a:cubicBezTo>
                    <a:pt x="418" y="835"/>
                    <a:pt x="837" y="1672"/>
                    <a:pt x="1253" y="250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8"/>
            <p:cNvSpPr/>
            <p:nvPr/>
          </p:nvSpPr>
          <p:spPr>
            <a:xfrm>
              <a:off x="4859800" y="3114425"/>
              <a:ext cx="14500" cy="46225"/>
            </a:xfrm>
            <a:custGeom>
              <a:rect b="b" l="l" r="r" t="t"/>
              <a:pathLst>
                <a:path extrusionOk="0" fill="none" h="1849" w="580">
                  <a:moveTo>
                    <a:pt x="1" y="1"/>
                  </a:moveTo>
                  <a:cubicBezTo>
                    <a:pt x="195" y="617"/>
                    <a:pt x="385" y="1230"/>
                    <a:pt x="580" y="18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8"/>
            <p:cNvSpPr/>
            <p:nvPr/>
          </p:nvSpPr>
          <p:spPr>
            <a:xfrm>
              <a:off x="4894175" y="3404700"/>
              <a:ext cx="800" cy="100275"/>
            </a:xfrm>
            <a:custGeom>
              <a:rect b="b" l="l" r="r" t="t"/>
              <a:pathLst>
                <a:path extrusionOk="0" fill="none" h="4011" w="32">
                  <a:moveTo>
                    <a:pt x="0" y="0"/>
                  </a:moveTo>
                  <a:cubicBezTo>
                    <a:pt x="11" y="1338"/>
                    <a:pt x="21" y="2672"/>
                    <a:pt x="31" y="40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8"/>
            <p:cNvSpPr/>
            <p:nvPr/>
          </p:nvSpPr>
          <p:spPr>
            <a:xfrm>
              <a:off x="5251950" y="3123025"/>
              <a:ext cx="12400" cy="125900"/>
            </a:xfrm>
            <a:custGeom>
              <a:rect b="b" l="l" r="r" t="t"/>
              <a:pathLst>
                <a:path extrusionOk="0" fill="none" h="5036" w="496">
                  <a:moveTo>
                    <a:pt x="1" y="0"/>
                  </a:moveTo>
                  <a:cubicBezTo>
                    <a:pt x="275" y="1664"/>
                    <a:pt x="441" y="3348"/>
                    <a:pt x="496" y="5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8"/>
            <p:cNvSpPr/>
            <p:nvPr/>
          </p:nvSpPr>
          <p:spPr>
            <a:xfrm>
              <a:off x="5271075" y="3458350"/>
              <a:ext cx="7200" cy="72050"/>
            </a:xfrm>
            <a:custGeom>
              <a:rect b="b" l="l" r="r" t="t"/>
              <a:pathLst>
                <a:path extrusionOk="0" fill="none" h="2882" w="288">
                  <a:moveTo>
                    <a:pt x="287" y="1"/>
                  </a:moveTo>
                  <a:cubicBezTo>
                    <a:pt x="193" y="962"/>
                    <a:pt x="95" y="1922"/>
                    <a:pt x="1" y="288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8"/>
            <p:cNvSpPr/>
            <p:nvPr/>
          </p:nvSpPr>
          <p:spPr>
            <a:xfrm>
              <a:off x="2699200" y="1577675"/>
              <a:ext cx="319750" cy="226150"/>
            </a:xfrm>
            <a:custGeom>
              <a:rect b="b" l="l" r="r" t="t"/>
              <a:pathLst>
                <a:path extrusionOk="0" fill="none" h="9046" w="12790">
                  <a:moveTo>
                    <a:pt x="1" y="1"/>
                  </a:moveTo>
                  <a:cubicBezTo>
                    <a:pt x="4379" y="2851"/>
                    <a:pt x="8643" y="5864"/>
                    <a:pt x="12790" y="90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8"/>
            <p:cNvSpPr/>
            <p:nvPr/>
          </p:nvSpPr>
          <p:spPr>
            <a:xfrm>
              <a:off x="2982300" y="1666075"/>
              <a:ext cx="58250" cy="44575"/>
            </a:xfrm>
            <a:custGeom>
              <a:rect b="b" l="l" r="r" t="t"/>
              <a:pathLst>
                <a:path extrusionOk="0" fill="none" h="1783" w="2330">
                  <a:moveTo>
                    <a:pt x="1" y="0"/>
                  </a:moveTo>
                  <a:cubicBezTo>
                    <a:pt x="776" y="594"/>
                    <a:pt x="1554" y="1187"/>
                    <a:pt x="2329" y="17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8"/>
            <p:cNvSpPr/>
            <p:nvPr/>
          </p:nvSpPr>
          <p:spPr>
            <a:xfrm>
              <a:off x="3038275" y="1617375"/>
              <a:ext cx="68200" cy="26875"/>
            </a:xfrm>
            <a:custGeom>
              <a:rect b="b" l="l" r="r" t="t"/>
              <a:pathLst>
                <a:path extrusionOk="0" fill="none" h="1075" w="2728">
                  <a:moveTo>
                    <a:pt x="0" y="0"/>
                  </a:moveTo>
                  <a:cubicBezTo>
                    <a:pt x="909" y="359"/>
                    <a:pt x="1819" y="717"/>
                    <a:pt x="2727" y="10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8"/>
            <p:cNvSpPr/>
            <p:nvPr/>
          </p:nvSpPr>
          <p:spPr>
            <a:xfrm>
              <a:off x="3721350" y="2183800"/>
              <a:ext cx="378150" cy="443775"/>
            </a:xfrm>
            <a:custGeom>
              <a:rect b="b" l="l" r="r" t="t"/>
              <a:pathLst>
                <a:path extrusionOk="0" fill="none" h="17751" w="15126">
                  <a:moveTo>
                    <a:pt x="0" y="0"/>
                  </a:moveTo>
                  <a:cubicBezTo>
                    <a:pt x="5330" y="5665"/>
                    <a:pt x="10371" y="11580"/>
                    <a:pt x="15126" y="1775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8"/>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8"/>
            <p:cNvSpPr/>
            <p:nvPr/>
          </p:nvSpPr>
          <p:spPr>
            <a:xfrm>
              <a:off x="4139175" y="2348800"/>
              <a:ext cx="74250" cy="100875"/>
            </a:xfrm>
            <a:custGeom>
              <a:rect b="b" l="l" r="r" t="t"/>
              <a:pathLst>
                <a:path extrusionOk="0" fill="none" h="4035" w="2970">
                  <a:moveTo>
                    <a:pt x="1" y="0"/>
                  </a:moveTo>
                  <a:cubicBezTo>
                    <a:pt x="706" y="1533"/>
                    <a:pt x="1717" y="2905"/>
                    <a:pt x="2969" y="40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8"/>
            <p:cNvSpPr/>
            <p:nvPr/>
          </p:nvSpPr>
          <p:spPr>
            <a:xfrm>
              <a:off x="4293750" y="2395225"/>
              <a:ext cx="60075" cy="71225"/>
            </a:xfrm>
            <a:custGeom>
              <a:rect b="b" l="l" r="r" t="t"/>
              <a:pathLst>
                <a:path extrusionOk="0" fill="none" h="2849" w="2403">
                  <a:moveTo>
                    <a:pt x="0" y="1"/>
                  </a:moveTo>
                  <a:cubicBezTo>
                    <a:pt x="704" y="1028"/>
                    <a:pt x="1510" y="1983"/>
                    <a:pt x="2402" y="28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8"/>
            <p:cNvSpPr/>
            <p:nvPr/>
          </p:nvSpPr>
          <p:spPr>
            <a:xfrm>
              <a:off x="3923700" y="1453700"/>
              <a:ext cx="411650" cy="420350"/>
            </a:xfrm>
            <a:custGeom>
              <a:rect b="b" l="l" r="r" t="t"/>
              <a:pathLst>
                <a:path extrusionOk="0" fill="none" h="16814" w="16466">
                  <a:moveTo>
                    <a:pt x="0" y="1"/>
                  </a:moveTo>
                  <a:cubicBezTo>
                    <a:pt x="5856" y="5236"/>
                    <a:pt x="11353" y="10852"/>
                    <a:pt x="16466" y="1681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8"/>
            <p:cNvSpPr/>
            <p:nvPr/>
          </p:nvSpPr>
          <p:spPr>
            <a:xfrm>
              <a:off x="3787800" y="1747200"/>
              <a:ext cx="85125" cy="76850"/>
            </a:xfrm>
            <a:custGeom>
              <a:rect b="b" l="l" r="r" t="t"/>
              <a:pathLst>
                <a:path extrusionOk="0" fill="none" h="3074" w="3405">
                  <a:moveTo>
                    <a:pt x="0" y="0"/>
                  </a:moveTo>
                  <a:cubicBezTo>
                    <a:pt x="982" y="1181"/>
                    <a:pt x="2128" y="2218"/>
                    <a:pt x="3404" y="30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8"/>
            <p:cNvSpPr/>
            <p:nvPr/>
          </p:nvSpPr>
          <p:spPr>
            <a:xfrm>
              <a:off x="4752400" y="2179500"/>
              <a:ext cx="48150" cy="79400"/>
            </a:xfrm>
            <a:custGeom>
              <a:rect b="b" l="l" r="r" t="t"/>
              <a:pathLst>
                <a:path extrusionOk="0" fill="none" h="3176" w="1926">
                  <a:moveTo>
                    <a:pt x="0" y="0"/>
                  </a:moveTo>
                  <a:cubicBezTo>
                    <a:pt x="640" y="1060"/>
                    <a:pt x="1283" y="2116"/>
                    <a:pt x="1925" y="31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8"/>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8"/>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8"/>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8"/>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8"/>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8"/>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8"/>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8"/>
            <p:cNvSpPr/>
            <p:nvPr/>
          </p:nvSpPr>
          <p:spPr>
            <a:xfrm>
              <a:off x="3274475" y="2212700"/>
              <a:ext cx="40325" cy="67825"/>
            </a:xfrm>
            <a:custGeom>
              <a:rect b="b" l="l" r="r" t="t"/>
              <a:pathLst>
                <a:path extrusionOk="0" fill="none" h="2713" w="1613">
                  <a:moveTo>
                    <a:pt x="0" y="0"/>
                  </a:moveTo>
                  <a:cubicBezTo>
                    <a:pt x="422" y="970"/>
                    <a:pt x="964" y="1880"/>
                    <a:pt x="1612" y="2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4" name="Google Shape;2054;p8"/>
          <p:cNvGrpSpPr/>
          <p:nvPr/>
        </p:nvGrpSpPr>
        <p:grpSpPr>
          <a:xfrm rot="-2206074">
            <a:off x="-239151" y="1719898"/>
            <a:ext cx="967750" cy="774222"/>
            <a:chOff x="152425" y="47525"/>
            <a:chExt cx="7178075" cy="5742625"/>
          </a:xfrm>
        </p:grpSpPr>
        <p:sp>
          <p:nvSpPr>
            <p:cNvPr id="2055" name="Google Shape;2055;p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8"/>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8"/>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8"/>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8"/>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8"/>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8"/>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8"/>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8"/>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8"/>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8"/>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8"/>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8"/>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8"/>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8"/>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8"/>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3" name="Google Shape;2103;p8"/>
          <p:cNvGrpSpPr/>
          <p:nvPr/>
        </p:nvGrpSpPr>
        <p:grpSpPr>
          <a:xfrm rot="-2206074">
            <a:off x="598424" y="4549611"/>
            <a:ext cx="967750" cy="774222"/>
            <a:chOff x="152425" y="47525"/>
            <a:chExt cx="7178075" cy="5742625"/>
          </a:xfrm>
        </p:grpSpPr>
        <p:sp>
          <p:nvSpPr>
            <p:cNvPr id="2104" name="Google Shape;2104;p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2857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8"/>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8"/>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8"/>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8"/>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8"/>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8"/>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8"/>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8"/>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8"/>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8"/>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8"/>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8"/>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8"/>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8"/>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8"/>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2" name="Google Shape;2152;p8"/>
          <p:cNvGrpSpPr/>
          <p:nvPr/>
        </p:nvGrpSpPr>
        <p:grpSpPr>
          <a:xfrm rot="-2700000">
            <a:off x="4524660" y="-28469"/>
            <a:ext cx="967422" cy="773960"/>
            <a:chOff x="152425" y="47525"/>
            <a:chExt cx="7178075" cy="5742625"/>
          </a:xfrm>
        </p:grpSpPr>
        <p:sp>
          <p:nvSpPr>
            <p:cNvPr id="2153" name="Google Shape;2153;p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8"/>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8"/>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8"/>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8"/>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8"/>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8"/>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8"/>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8"/>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8"/>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8"/>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8"/>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8"/>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8"/>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8"/>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8"/>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1" name="Google Shape;2201;p8"/>
          <p:cNvGrpSpPr/>
          <p:nvPr/>
        </p:nvGrpSpPr>
        <p:grpSpPr>
          <a:xfrm flipH="1" rot="2700000">
            <a:off x="527473" y="-120319"/>
            <a:ext cx="967422" cy="773960"/>
            <a:chOff x="152425" y="47525"/>
            <a:chExt cx="7178075" cy="5742625"/>
          </a:xfrm>
        </p:grpSpPr>
        <p:sp>
          <p:nvSpPr>
            <p:cNvPr id="2202" name="Google Shape;2202;p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8"/>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8"/>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8"/>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8"/>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8"/>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8"/>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8"/>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8"/>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8"/>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8"/>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8"/>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8"/>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8"/>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8"/>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8"/>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0" name="Google Shape;2250;p8"/>
          <p:cNvGrpSpPr/>
          <p:nvPr/>
        </p:nvGrpSpPr>
        <p:grpSpPr>
          <a:xfrm flipH="1" rot="2700000">
            <a:off x="3312479" y="4406180"/>
            <a:ext cx="1169433" cy="935574"/>
            <a:chOff x="152425" y="47525"/>
            <a:chExt cx="7178075" cy="5742625"/>
          </a:xfrm>
        </p:grpSpPr>
        <p:sp>
          <p:nvSpPr>
            <p:cNvPr id="2251" name="Google Shape;2251;p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8"/>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8"/>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8"/>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8"/>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8"/>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8"/>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8"/>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8"/>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8"/>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8"/>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8"/>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8"/>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8"/>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8"/>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8"/>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9" name="Google Shape;2299;p8"/>
          <p:cNvGrpSpPr/>
          <p:nvPr/>
        </p:nvGrpSpPr>
        <p:grpSpPr>
          <a:xfrm flipH="1" rot="2700000">
            <a:off x="6951348" y="-157319"/>
            <a:ext cx="967422" cy="773960"/>
            <a:chOff x="152425" y="47525"/>
            <a:chExt cx="7178075" cy="5742625"/>
          </a:xfrm>
        </p:grpSpPr>
        <p:sp>
          <p:nvSpPr>
            <p:cNvPr id="2300" name="Google Shape;2300;p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8"/>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8"/>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8"/>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8"/>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8"/>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8"/>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8"/>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8"/>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8"/>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8"/>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8"/>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8"/>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8"/>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8"/>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8"/>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8" name="Google Shape;2348;p8"/>
          <p:cNvGrpSpPr/>
          <p:nvPr/>
        </p:nvGrpSpPr>
        <p:grpSpPr>
          <a:xfrm flipH="1" rot="2700000">
            <a:off x="8411923" y="2477618"/>
            <a:ext cx="967422" cy="773960"/>
            <a:chOff x="152425" y="47525"/>
            <a:chExt cx="7178075" cy="5742625"/>
          </a:xfrm>
        </p:grpSpPr>
        <p:sp>
          <p:nvSpPr>
            <p:cNvPr id="2349" name="Google Shape;2349;p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8"/>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8"/>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8"/>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8"/>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8"/>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8"/>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8"/>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8"/>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8"/>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8"/>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8"/>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8"/>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8"/>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8"/>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8"/>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7" name="Google Shape;2397;p8"/>
          <p:cNvGrpSpPr/>
          <p:nvPr/>
        </p:nvGrpSpPr>
        <p:grpSpPr>
          <a:xfrm rot="-2296576">
            <a:off x="7101862" y="4027327"/>
            <a:ext cx="1222507" cy="978034"/>
            <a:chOff x="152425" y="47525"/>
            <a:chExt cx="7178075" cy="5742625"/>
          </a:xfrm>
        </p:grpSpPr>
        <p:sp>
          <p:nvSpPr>
            <p:cNvPr id="2398" name="Google Shape;2398;p8"/>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8"/>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8"/>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8"/>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8"/>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2857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8"/>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8"/>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19050">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8"/>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167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8"/>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8"/>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8"/>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8"/>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8"/>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8"/>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167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8"/>
            <p:cNvSpPr/>
            <p:nvPr/>
          </p:nvSpPr>
          <p:spPr>
            <a:xfrm>
              <a:off x="3770325" y="751075"/>
              <a:ext cx="186000" cy="123075"/>
            </a:xfrm>
            <a:custGeom>
              <a:rect b="b" l="l" r="r" t="t"/>
              <a:pathLst>
                <a:path extrusionOk="0" fill="none" h="4923" w="7440">
                  <a:moveTo>
                    <a:pt x="1" y="4923"/>
                  </a:moveTo>
                  <a:cubicBezTo>
                    <a:pt x="2482" y="3282"/>
                    <a:pt x="4961" y="1644"/>
                    <a:pt x="744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8"/>
            <p:cNvSpPr/>
            <p:nvPr/>
          </p:nvSpPr>
          <p:spPr>
            <a:xfrm>
              <a:off x="3764450" y="989300"/>
              <a:ext cx="337175" cy="203875"/>
            </a:xfrm>
            <a:custGeom>
              <a:rect b="b" l="l" r="r" t="t"/>
              <a:pathLst>
                <a:path extrusionOk="0" fill="none" h="8155" w="13487">
                  <a:moveTo>
                    <a:pt x="0" y="8154"/>
                  </a:moveTo>
                  <a:cubicBezTo>
                    <a:pt x="4040" y="4750"/>
                    <a:pt x="8596" y="1998"/>
                    <a:pt x="134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8"/>
            <p:cNvSpPr/>
            <p:nvPr/>
          </p:nvSpPr>
          <p:spPr>
            <a:xfrm>
              <a:off x="3497900" y="1010725"/>
              <a:ext cx="856875" cy="563825"/>
            </a:xfrm>
            <a:custGeom>
              <a:rect b="b" l="l" r="r" t="t"/>
              <a:pathLst>
                <a:path extrusionOk="0" fill="none" h="22553" w="34275">
                  <a:moveTo>
                    <a:pt x="1" y="22553"/>
                  </a:moveTo>
                  <a:cubicBezTo>
                    <a:pt x="10893" y="14255"/>
                    <a:pt x="22342" y="6719"/>
                    <a:pt x="3427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8"/>
            <p:cNvSpPr/>
            <p:nvPr/>
          </p:nvSpPr>
          <p:spPr>
            <a:xfrm>
              <a:off x="3527275" y="1272450"/>
              <a:ext cx="727050" cy="504625"/>
            </a:xfrm>
            <a:custGeom>
              <a:rect b="b" l="l" r="r" t="t"/>
              <a:pathLst>
                <a:path extrusionOk="0" fill="none" h="20185" w="29082">
                  <a:moveTo>
                    <a:pt x="1" y="20184"/>
                  </a:moveTo>
                  <a:cubicBezTo>
                    <a:pt x="9273" y="12868"/>
                    <a:pt x="18982" y="6128"/>
                    <a:pt x="290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8"/>
            <p:cNvSpPr/>
            <p:nvPr/>
          </p:nvSpPr>
          <p:spPr>
            <a:xfrm>
              <a:off x="3329800" y="1249700"/>
              <a:ext cx="1405225" cy="907000"/>
            </a:xfrm>
            <a:custGeom>
              <a:rect b="b" l="l" r="r" t="t"/>
              <a:pathLst>
                <a:path extrusionOk="0" fill="none" h="36280" w="56209">
                  <a:moveTo>
                    <a:pt x="0" y="36280"/>
                  </a:moveTo>
                  <a:cubicBezTo>
                    <a:pt x="17052" y="21758"/>
                    <a:pt x="35953" y="9557"/>
                    <a:pt x="5620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8"/>
            <p:cNvSpPr/>
            <p:nvPr/>
          </p:nvSpPr>
          <p:spPr>
            <a:xfrm>
              <a:off x="3174525" y="1326325"/>
              <a:ext cx="1845400" cy="1213575"/>
            </a:xfrm>
            <a:custGeom>
              <a:rect b="b" l="l" r="r" t="t"/>
              <a:pathLst>
                <a:path extrusionOk="0" fill="none" h="48543" w="73816">
                  <a:moveTo>
                    <a:pt x="1" y="48543"/>
                  </a:moveTo>
                  <a:cubicBezTo>
                    <a:pt x="22923" y="29941"/>
                    <a:pt x="47652" y="13679"/>
                    <a:pt x="7381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8"/>
            <p:cNvSpPr/>
            <p:nvPr/>
          </p:nvSpPr>
          <p:spPr>
            <a:xfrm>
              <a:off x="2845275" y="1735875"/>
              <a:ext cx="1859975" cy="1285925"/>
            </a:xfrm>
            <a:custGeom>
              <a:rect b="b" l="l" r="r" t="t"/>
              <a:pathLst>
                <a:path extrusionOk="0" fill="none" h="51437" w="74399">
                  <a:moveTo>
                    <a:pt x="1" y="51437"/>
                  </a:moveTo>
                  <a:cubicBezTo>
                    <a:pt x="24714" y="34168"/>
                    <a:pt x="49515" y="17023"/>
                    <a:pt x="7439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8"/>
            <p:cNvSpPr/>
            <p:nvPr/>
          </p:nvSpPr>
          <p:spPr>
            <a:xfrm>
              <a:off x="2814300" y="2138950"/>
              <a:ext cx="1744650" cy="1238200"/>
            </a:xfrm>
            <a:custGeom>
              <a:rect b="b" l="l" r="r" t="t"/>
              <a:pathLst>
                <a:path extrusionOk="0" fill="none" h="49528" w="69786">
                  <a:moveTo>
                    <a:pt x="0" y="49528"/>
                  </a:moveTo>
                  <a:cubicBezTo>
                    <a:pt x="23118" y="32819"/>
                    <a:pt x="46380" y="16308"/>
                    <a:pt x="6978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8"/>
            <p:cNvSpPr/>
            <p:nvPr/>
          </p:nvSpPr>
          <p:spPr>
            <a:xfrm>
              <a:off x="2686200" y="2525750"/>
              <a:ext cx="1689275" cy="1249125"/>
            </a:xfrm>
            <a:custGeom>
              <a:rect b="b" l="l" r="r" t="t"/>
              <a:pathLst>
                <a:path extrusionOk="0" fill="none" h="49965" w="67571">
                  <a:moveTo>
                    <a:pt x="1" y="49964"/>
                  </a:moveTo>
                  <a:cubicBezTo>
                    <a:pt x="21764" y="32316"/>
                    <a:pt x="44287" y="15660"/>
                    <a:pt x="6757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8"/>
            <p:cNvSpPr/>
            <p:nvPr/>
          </p:nvSpPr>
          <p:spPr>
            <a:xfrm>
              <a:off x="2587025" y="2834275"/>
              <a:ext cx="1718250" cy="1231850"/>
            </a:xfrm>
            <a:custGeom>
              <a:rect b="b" l="l" r="r" t="t"/>
              <a:pathLst>
                <a:path extrusionOk="0" fill="none" h="49274" w="68730">
                  <a:moveTo>
                    <a:pt x="1" y="49273"/>
                  </a:moveTo>
                  <a:cubicBezTo>
                    <a:pt x="22232" y="31932"/>
                    <a:pt x="45143" y="15505"/>
                    <a:pt x="68729"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8"/>
            <p:cNvSpPr/>
            <p:nvPr/>
          </p:nvSpPr>
          <p:spPr>
            <a:xfrm>
              <a:off x="2727900" y="3410450"/>
              <a:ext cx="1131325" cy="804100"/>
            </a:xfrm>
            <a:custGeom>
              <a:rect b="b" l="l" r="r" t="t"/>
              <a:pathLst>
                <a:path extrusionOk="0" fill="none" h="32164" w="45253">
                  <a:moveTo>
                    <a:pt x="1" y="32163"/>
                  </a:moveTo>
                  <a:lnTo>
                    <a:pt x="45253" y="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8"/>
            <p:cNvSpPr/>
            <p:nvPr/>
          </p:nvSpPr>
          <p:spPr>
            <a:xfrm>
              <a:off x="2829425" y="3904475"/>
              <a:ext cx="827175" cy="561975"/>
            </a:xfrm>
            <a:custGeom>
              <a:rect b="b" l="l" r="r" t="t"/>
              <a:pathLst>
                <a:path extrusionOk="0" fill="none" h="22479" w="33087">
                  <a:moveTo>
                    <a:pt x="0" y="22478"/>
                  </a:moveTo>
                  <a:lnTo>
                    <a:pt x="33086" y="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8"/>
            <p:cNvSpPr/>
            <p:nvPr/>
          </p:nvSpPr>
          <p:spPr>
            <a:xfrm>
              <a:off x="3113425" y="4421100"/>
              <a:ext cx="351050" cy="271675"/>
            </a:xfrm>
            <a:custGeom>
              <a:rect b="b" l="l" r="r" t="t"/>
              <a:pathLst>
                <a:path extrusionOk="0" fill="none" h="10867" w="14042">
                  <a:moveTo>
                    <a:pt x="1" y="10866"/>
                  </a:moveTo>
                  <a:cubicBezTo>
                    <a:pt x="4118" y="6570"/>
                    <a:pt x="8848" y="2905"/>
                    <a:pt x="1404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8"/>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8"/>
            <p:cNvSpPr/>
            <p:nvPr/>
          </p:nvSpPr>
          <p:spPr>
            <a:xfrm>
              <a:off x="3431375" y="4762750"/>
              <a:ext cx="148125" cy="140475"/>
            </a:xfrm>
            <a:custGeom>
              <a:rect b="b" l="l" r="r" t="t"/>
              <a:pathLst>
                <a:path extrusionOk="0" fill="none" h="5619" w="5925">
                  <a:moveTo>
                    <a:pt x="1" y="5619"/>
                  </a:moveTo>
                  <a:cubicBezTo>
                    <a:pt x="1460" y="3266"/>
                    <a:pt x="3502" y="1333"/>
                    <a:pt x="592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8"/>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8"/>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8"/>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8"/>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8"/>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8"/>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8"/>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8"/>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8"/>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8"/>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8"/>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8"/>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8"/>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8"/>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8"/>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8"/>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8"/>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8"/>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8"/>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6" name="Google Shape;2446;p8"/>
          <p:cNvGrpSpPr/>
          <p:nvPr/>
        </p:nvGrpSpPr>
        <p:grpSpPr>
          <a:xfrm>
            <a:off x="349162" y="845542"/>
            <a:ext cx="1097793" cy="986773"/>
            <a:chOff x="857425" y="178550"/>
            <a:chExt cx="5911650" cy="5313800"/>
          </a:xfrm>
        </p:grpSpPr>
        <p:sp>
          <p:nvSpPr>
            <p:cNvPr id="2447" name="Google Shape;2447;p8"/>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8"/>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8"/>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8"/>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8"/>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8"/>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rgbClr val="E83C3B"/>
            </a:solidFill>
            <a:ln cap="flat" cmpd="sng" w="14325">
              <a:solidFill>
                <a:srgbClr val="E83C3B"/>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8"/>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8"/>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8"/>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8"/>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8"/>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8"/>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8"/>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8"/>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8"/>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8"/>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8"/>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8"/>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8"/>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8"/>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8"/>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8"/>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8"/>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8"/>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8"/>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8"/>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8"/>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8"/>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8"/>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8"/>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8"/>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8"/>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8"/>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8"/>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8"/>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8"/>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8"/>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8"/>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8"/>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8"/>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8"/>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8"/>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8"/>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8"/>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8"/>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8"/>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8"/>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8"/>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8"/>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8"/>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8"/>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8"/>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8"/>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8"/>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8"/>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8"/>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8"/>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8"/>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5" name="Google Shape;2505;p8"/>
          <p:cNvGrpSpPr/>
          <p:nvPr/>
        </p:nvGrpSpPr>
        <p:grpSpPr>
          <a:xfrm>
            <a:off x="1861912" y="4129732"/>
            <a:ext cx="1065279" cy="957547"/>
            <a:chOff x="857425" y="178550"/>
            <a:chExt cx="5911650" cy="5313800"/>
          </a:xfrm>
        </p:grpSpPr>
        <p:sp>
          <p:nvSpPr>
            <p:cNvPr id="2506" name="Google Shape;2506;p8"/>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8"/>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8"/>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8"/>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8"/>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8"/>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rgbClr val="E83C3B"/>
            </a:solidFill>
            <a:ln cap="flat" cmpd="sng" w="14325">
              <a:solidFill>
                <a:srgbClr val="E83C3B"/>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8"/>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8"/>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8"/>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8"/>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8"/>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8"/>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8"/>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8"/>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8"/>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8"/>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8"/>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8"/>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8"/>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8"/>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8"/>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8"/>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8"/>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8"/>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8"/>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8"/>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8"/>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8"/>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8"/>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8"/>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8"/>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8"/>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8"/>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8"/>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8"/>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8"/>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8"/>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8"/>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8"/>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8"/>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8"/>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8"/>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8"/>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8"/>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8"/>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8"/>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8"/>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8"/>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8"/>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8"/>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8"/>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8"/>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8"/>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8"/>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8"/>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8"/>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8"/>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8"/>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4" name="Google Shape;2564;p8"/>
          <p:cNvGrpSpPr/>
          <p:nvPr/>
        </p:nvGrpSpPr>
        <p:grpSpPr>
          <a:xfrm>
            <a:off x="8389864" y="3618458"/>
            <a:ext cx="1165777" cy="1047881"/>
            <a:chOff x="857425" y="178550"/>
            <a:chExt cx="5911650" cy="5313800"/>
          </a:xfrm>
        </p:grpSpPr>
        <p:sp>
          <p:nvSpPr>
            <p:cNvPr id="2565" name="Google Shape;2565;p8"/>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8"/>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8"/>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8"/>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8"/>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8"/>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rgbClr val="E83C3B"/>
            </a:solidFill>
            <a:ln cap="flat" cmpd="sng" w="14325">
              <a:solidFill>
                <a:srgbClr val="E83C3B"/>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8"/>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8"/>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8"/>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8"/>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8"/>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8"/>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8"/>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8"/>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8"/>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8"/>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8"/>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8"/>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8"/>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8"/>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8"/>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8"/>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8"/>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8"/>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8"/>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8"/>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8"/>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8"/>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8"/>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8"/>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8"/>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8"/>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8"/>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8"/>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8"/>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8"/>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8"/>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8"/>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8"/>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8"/>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8"/>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8"/>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8"/>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8"/>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8"/>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8"/>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8"/>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8"/>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8"/>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8"/>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8"/>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8"/>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8"/>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8"/>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8"/>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8"/>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8"/>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8"/>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3" name="Google Shape;2623;p8"/>
          <p:cNvGrpSpPr/>
          <p:nvPr/>
        </p:nvGrpSpPr>
        <p:grpSpPr>
          <a:xfrm rot="-460631">
            <a:off x="3024084" y="145076"/>
            <a:ext cx="1121721" cy="950233"/>
            <a:chOff x="652525" y="176550"/>
            <a:chExt cx="6269975" cy="5311425"/>
          </a:xfrm>
        </p:grpSpPr>
        <p:sp>
          <p:nvSpPr>
            <p:cNvPr id="2624" name="Google Shape;2624;p8"/>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8"/>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4"/>
            </a:solidFill>
            <a:ln cap="flat" cmpd="sng" w="1897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8"/>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8"/>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8"/>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rgbClr val="E83C3B"/>
            </a:solidFill>
            <a:ln cap="flat" cmpd="sng" w="18175">
              <a:solidFill>
                <a:srgbClr val="E83C3B"/>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8"/>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8"/>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8"/>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5"/>
            </a:solidFill>
            <a:ln cap="flat" cmpd="sng" w="19050">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8"/>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8"/>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8"/>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8"/>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8"/>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8"/>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8"/>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8"/>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8"/>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8"/>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8"/>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8"/>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8"/>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8"/>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8"/>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8"/>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8"/>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8"/>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8"/>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8"/>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8"/>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8"/>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8"/>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8"/>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8"/>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8"/>
            <p:cNvSpPr/>
            <p:nvPr/>
          </p:nvSpPr>
          <p:spPr>
            <a:xfrm>
              <a:off x="1578100" y="4721775"/>
              <a:ext cx="321800" cy="243575"/>
            </a:xfrm>
            <a:custGeom>
              <a:rect b="b" l="l" r="r" t="t"/>
              <a:pathLst>
                <a:path extrusionOk="0" fill="none" h="9743" w="12872">
                  <a:moveTo>
                    <a:pt x="1" y="1"/>
                  </a:moveTo>
                  <a:lnTo>
                    <a:pt x="12871" y="974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8"/>
            <p:cNvSpPr/>
            <p:nvPr/>
          </p:nvSpPr>
          <p:spPr>
            <a:xfrm>
              <a:off x="1388025" y="4288775"/>
              <a:ext cx="1124675" cy="825700"/>
            </a:xfrm>
            <a:custGeom>
              <a:rect b="b" l="l" r="r" t="t"/>
              <a:pathLst>
                <a:path extrusionOk="0" fill="none" h="33028" w="44987">
                  <a:moveTo>
                    <a:pt x="0" y="0"/>
                  </a:moveTo>
                  <a:cubicBezTo>
                    <a:pt x="13537" y="12871"/>
                    <a:pt x="28652" y="23967"/>
                    <a:pt x="44986" y="330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8"/>
            <p:cNvSpPr/>
            <p:nvPr/>
          </p:nvSpPr>
          <p:spPr>
            <a:xfrm>
              <a:off x="1180600" y="3613250"/>
              <a:ext cx="1938575" cy="1543700"/>
            </a:xfrm>
            <a:custGeom>
              <a:rect b="b" l="l" r="r" t="t"/>
              <a:pathLst>
                <a:path extrusionOk="0" fill="none" h="61748" w="77543">
                  <a:moveTo>
                    <a:pt x="1" y="1"/>
                  </a:moveTo>
                  <a:cubicBezTo>
                    <a:pt x="22115" y="24767"/>
                    <a:pt x="48457" y="45741"/>
                    <a:pt x="77543" y="617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8"/>
            <p:cNvSpPr/>
            <p:nvPr/>
          </p:nvSpPr>
          <p:spPr>
            <a:xfrm>
              <a:off x="1286575" y="3247750"/>
              <a:ext cx="2205275" cy="1623725"/>
            </a:xfrm>
            <a:custGeom>
              <a:rect b="b" l="l" r="r" t="t"/>
              <a:pathLst>
                <a:path extrusionOk="0" fill="none" h="64949" w="88211">
                  <a:moveTo>
                    <a:pt x="1" y="1"/>
                  </a:moveTo>
                  <a:cubicBezTo>
                    <a:pt x="25841" y="26001"/>
                    <a:pt x="55710" y="47992"/>
                    <a:pt x="88210" y="649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8"/>
            <p:cNvSpPr/>
            <p:nvPr/>
          </p:nvSpPr>
          <p:spPr>
            <a:xfrm>
              <a:off x="1841100" y="3194550"/>
              <a:ext cx="2229600" cy="1584825"/>
            </a:xfrm>
            <a:custGeom>
              <a:rect b="b" l="l" r="r" t="t"/>
              <a:pathLst>
                <a:path extrusionOk="0" fill="none" h="63393" w="89184">
                  <a:moveTo>
                    <a:pt x="0" y="0"/>
                  </a:moveTo>
                  <a:cubicBezTo>
                    <a:pt x="28405" y="22937"/>
                    <a:pt x="58191" y="44104"/>
                    <a:pt x="89184" y="6339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8"/>
            <p:cNvSpPr/>
            <p:nvPr/>
          </p:nvSpPr>
          <p:spPr>
            <a:xfrm>
              <a:off x="2395425" y="3137050"/>
              <a:ext cx="2276750" cy="1562875"/>
            </a:xfrm>
            <a:custGeom>
              <a:rect b="b" l="l" r="r" t="t"/>
              <a:pathLst>
                <a:path extrusionOk="0" fill="none" h="62515" w="91070">
                  <a:moveTo>
                    <a:pt x="0" y="0"/>
                  </a:moveTo>
                  <a:cubicBezTo>
                    <a:pt x="28906" y="22876"/>
                    <a:pt x="59335" y="43760"/>
                    <a:pt x="91070" y="6251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8"/>
            <p:cNvSpPr/>
            <p:nvPr/>
          </p:nvSpPr>
          <p:spPr>
            <a:xfrm>
              <a:off x="2985300" y="2986350"/>
              <a:ext cx="2210350" cy="1489450"/>
            </a:xfrm>
            <a:custGeom>
              <a:rect b="b" l="l" r="r" t="t"/>
              <a:pathLst>
                <a:path extrusionOk="0" fill="none" h="59578" w="88414">
                  <a:moveTo>
                    <a:pt x="1" y="0"/>
                  </a:moveTo>
                  <a:cubicBezTo>
                    <a:pt x="28689" y="20990"/>
                    <a:pt x="58160" y="40851"/>
                    <a:pt x="88414" y="595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8"/>
            <p:cNvSpPr/>
            <p:nvPr/>
          </p:nvSpPr>
          <p:spPr>
            <a:xfrm>
              <a:off x="3603625" y="2806325"/>
              <a:ext cx="2019825" cy="1387450"/>
            </a:xfrm>
            <a:custGeom>
              <a:rect b="b" l="l" r="r" t="t"/>
              <a:pathLst>
                <a:path extrusionOk="0" fill="none" h="55498" w="80793">
                  <a:moveTo>
                    <a:pt x="0" y="0"/>
                  </a:moveTo>
                  <a:cubicBezTo>
                    <a:pt x="24973" y="21199"/>
                    <a:pt x="52044" y="39794"/>
                    <a:pt x="80793" y="5549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8"/>
            <p:cNvSpPr/>
            <p:nvPr/>
          </p:nvSpPr>
          <p:spPr>
            <a:xfrm>
              <a:off x="4183400" y="2741175"/>
              <a:ext cx="1847450" cy="1220725"/>
            </a:xfrm>
            <a:custGeom>
              <a:rect b="b" l="l" r="r" t="t"/>
              <a:pathLst>
                <a:path extrusionOk="0" fill="none" h="48829" w="73898">
                  <a:moveTo>
                    <a:pt x="0" y="1"/>
                  </a:moveTo>
                  <a:cubicBezTo>
                    <a:pt x="23855" y="17418"/>
                    <a:pt x="48486" y="33694"/>
                    <a:pt x="73897" y="488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8"/>
            <p:cNvSpPr/>
            <p:nvPr/>
          </p:nvSpPr>
          <p:spPr>
            <a:xfrm>
              <a:off x="4559500" y="2542125"/>
              <a:ext cx="1757725" cy="1137150"/>
            </a:xfrm>
            <a:custGeom>
              <a:rect b="b" l="l" r="r" t="t"/>
              <a:pathLst>
                <a:path extrusionOk="0" fill="none" h="45486" w="70309">
                  <a:moveTo>
                    <a:pt x="1" y="0"/>
                  </a:moveTo>
                  <a:cubicBezTo>
                    <a:pt x="23165" y="15576"/>
                    <a:pt x="46601" y="30737"/>
                    <a:pt x="70308" y="454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8"/>
            <p:cNvSpPr/>
            <p:nvPr/>
          </p:nvSpPr>
          <p:spPr>
            <a:xfrm>
              <a:off x="5058075" y="2349800"/>
              <a:ext cx="1486675" cy="958325"/>
            </a:xfrm>
            <a:custGeom>
              <a:rect b="b" l="l" r="r" t="t"/>
              <a:pathLst>
                <a:path extrusionOk="0" fill="none" h="38333" w="59467">
                  <a:moveTo>
                    <a:pt x="1" y="0"/>
                  </a:moveTo>
                  <a:cubicBezTo>
                    <a:pt x="19534" y="13215"/>
                    <a:pt x="39354" y="25995"/>
                    <a:pt x="59466" y="3833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8"/>
            <p:cNvSpPr/>
            <p:nvPr/>
          </p:nvSpPr>
          <p:spPr>
            <a:xfrm>
              <a:off x="5507525" y="2167825"/>
              <a:ext cx="774900" cy="522300"/>
            </a:xfrm>
            <a:custGeom>
              <a:rect b="b" l="l" r="r" t="t"/>
              <a:pathLst>
                <a:path extrusionOk="0" fill="none" h="20892" w="30996">
                  <a:moveTo>
                    <a:pt x="0" y="0"/>
                  </a:moveTo>
                  <a:cubicBezTo>
                    <a:pt x="10071" y="7345"/>
                    <a:pt x="20401" y="14308"/>
                    <a:pt x="30996" y="208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8"/>
            <p:cNvSpPr/>
            <p:nvPr/>
          </p:nvSpPr>
          <p:spPr>
            <a:xfrm>
              <a:off x="5890475" y="2051425"/>
              <a:ext cx="211075" cy="133275"/>
            </a:xfrm>
            <a:custGeom>
              <a:rect b="b" l="l" r="r" t="t"/>
              <a:pathLst>
                <a:path extrusionOk="0" fill="none" h="5331" w="8443">
                  <a:moveTo>
                    <a:pt x="1" y="0"/>
                  </a:moveTo>
                  <a:cubicBezTo>
                    <a:pt x="2655" y="2019"/>
                    <a:pt x="5481" y="3803"/>
                    <a:pt x="8443" y="53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8"/>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8"/>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8"/>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8"/>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8"/>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8"/>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8"/>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8"/>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8"/>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8"/>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8"/>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8"/>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8"/>
            <p:cNvSpPr/>
            <p:nvPr/>
          </p:nvSpPr>
          <p:spPr>
            <a:xfrm>
              <a:off x="2625200" y="1416275"/>
              <a:ext cx="618625" cy="380800"/>
            </a:xfrm>
            <a:custGeom>
              <a:rect b="b" l="l" r="r" t="t"/>
              <a:pathLst>
                <a:path extrusionOk="0" fill="none" h="15232" w="24745">
                  <a:moveTo>
                    <a:pt x="0" y="15231"/>
                  </a:moveTo>
                  <a:cubicBezTo>
                    <a:pt x="7029" y="8462"/>
                    <a:pt x="15532" y="3226"/>
                    <a:pt x="247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8"/>
            <p:cNvSpPr/>
            <p:nvPr/>
          </p:nvSpPr>
          <p:spPr>
            <a:xfrm>
              <a:off x="2844675" y="1641200"/>
              <a:ext cx="156400" cy="66725"/>
            </a:xfrm>
            <a:custGeom>
              <a:rect b="b" l="l" r="r" t="t"/>
              <a:pathLst>
                <a:path extrusionOk="0" fill="none" h="2669" w="6256">
                  <a:moveTo>
                    <a:pt x="0" y="2669"/>
                  </a:moveTo>
                  <a:cubicBezTo>
                    <a:pt x="2014" y="1622"/>
                    <a:pt x="4104" y="730"/>
                    <a:pt x="625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8"/>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8"/>
            <p:cNvSpPr/>
            <p:nvPr/>
          </p:nvSpPr>
          <p:spPr>
            <a:xfrm>
              <a:off x="4242775" y="1468550"/>
              <a:ext cx="40575" cy="8525"/>
            </a:xfrm>
            <a:custGeom>
              <a:rect b="b" l="l" r="r" t="t"/>
              <a:pathLst>
                <a:path extrusionOk="0" fill="none" h="341" w="1623">
                  <a:moveTo>
                    <a:pt x="1" y="1"/>
                  </a:moveTo>
                  <a:cubicBezTo>
                    <a:pt x="541" y="115"/>
                    <a:pt x="1079" y="229"/>
                    <a:pt x="1622" y="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8"/>
            <p:cNvSpPr/>
            <p:nvPr/>
          </p:nvSpPr>
          <p:spPr>
            <a:xfrm>
              <a:off x="4241925" y="1562900"/>
              <a:ext cx="43100" cy="6100"/>
            </a:xfrm>
            <a:custGeom>
              <a:rect b="b" l="l" r="r" t="t"/>
              <a:pathLst>
                <a:path extrusionOk="0" fill="none" h="244" w="1724">
                  <a:moveTo>
                    <a:pt x="1" y="243"/>
                  </a:moveTo>
                  <a:cubicBezTo>
                    <a:pt x="575" y="161"/>
                    <a:pt x="1149" y="81"/>
                    <a:pt x="172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8"/>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8"/>
            <p:cNvSpPr/>
            <p:nvPr/>
          </p:nvSpPr>
          <p:spPr>
            <a:xfrm>
              <a:off x="4436500" y="1169700"/>
              <a:ext cx="54425" cy="2575"/>
            </a:xfrm>
            <a:custGeom>
              <a:rect b="b" l="l" r="r" t="t"/>
              <a:pathLst>
                <a:path extrusionOk="0" fill="none" h="103" w="2177">
                  <a:moveTo>
                    <a:pt x="0" y="102"/>
                  </a:moveTo>
                  <a:cubicBezTo>
                    <a:pt x="728" y="66"/>
                    <a:pt x="1450" y="35"/>
                    <a:pt x="21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8"/>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0" name="Google Shape;2690;p8"/>
          <p:cNvGrpSpPr/>
          <p:nvPr/>
        </p:nvGrpSpPr>
        <p:grpSpPr>
          <a:xfrm rot="-460188">
            <a:off x="8437574" y="146982"/>
            <a:ext cx="916088" cy="776037"/>
            <a:chOff x="652525" y="176550"/>
            <a:chExt cx="6269975" cy="5311425"/>
          </a:xfrm>
        </p:grpSpPr>
        <p:sp>
          <p:nvSpPr>
            <p:cNvPr id="2691" name="Google Shape;2691;p8"/>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8"/>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5"/>
            </a:solidFill>
            <a:ln cap="flat" cmpd="sng" w="1897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8"/>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1817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8"/>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8"/>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rgbClr val="E83C3B"/>
            </a:solidFill>
            <a:ln cap="flat" cmpd="sng" w="18175">
              <a:solidFill>
                <a:srgbClr val="E83C3B"/>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8"/>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8"/>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8"/>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rgbClr val="E83C3B"/>
            </a:solidFill>
            <a:ln cap="flat" cmpd="sng" w="19050">
              <a:solidFill>
                <a:srgbClr val="E83C3B"/>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8"/>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1817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8"/>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8"/>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8"/>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15150">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8"/>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8"/>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8"/>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8"/>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8"/>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8"/>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8"/>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8"/>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8"/>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8"/>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8"/>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8"/>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8"/>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8"/>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8"/>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8"/>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151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8"/>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8"/>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8"/>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8"/>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8"/>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8"/>
            <p:cNvSpPr/>
            <p:nvPr/>
          </p:nvSpPr>
          <p:spPr>
            <a:xfrm>
              <a:off x="1578100" y="4721775"/>
              <a:ext cx="321800" cy="243575"/>
            </a:xfrm>
            <a:custGeom>
              <a:rect b="b" l="l" r="r" t="t"/>
              <a:pathLst>
                <a:path extrusionOk="0" fill="none" h="9743" w="12872">
                  <a:moveTo>
                    <a:pt x="1" y="1"/>
                  </a:moveTo>
                  <a:lnTo>
                    <a:pt x="12871" y="974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8"/>
            <p:cNvSpPr/>
            <p:nvPr/>
          </p:nvSpPr>
          <p:spPr>
            <a:xfrm>
              <a:off x="1388025" y="4288775"/>
              <a:ext cx="1124675" cy="825700"/>
            </a:xfrm>
            <a:custGeom>
              <a:rect b="b" l="l" r="r" t="t"/>
              <a:pathLst>
                <a:path extrusionOk="0" fill="none" h="33028" w="44987">
                  <a:moveTo>
                    <a:pt x="0" y="0"/>
                  </a:moveTo>
                  <a:cubicBezTo>
                    <a:pt x="13537" y="12871"/>
                    <a:pt x="28652" y="23967"/>
                    <a:pt x="44986" y="330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8"/>
            <p:cNvSpPr/>
            <p:nvPr/>
          </p:nvSpPr>
          <p:spPr>
            <a:xfrm>
              <a:off x="1180600" y="3613250"/>
              <a:ext cx="1938575" cy="1543700"/>
            </a:xfrm>
            <a:custGeom>
              <a:rect b="b" l="l" r="r" t="t"/>
              <a:pathLst>
                <a:path extrusionOk="0" fill="none" h="61748" w="77543">
                  <a:moveTo>
                    <a:pt x="1" y="1"/>
                  </a:moveTo>
                  <a:cubicBezTo>
                    <a:pt x="22115" y="24767"/>
                    <a:pt x="48457" y="45741"/>
                    <a:pt x="77543" y="6174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8"/>
            <p:cNvSpPr/>
            <p:nvPr/>
          </p:nvSpPr>
          <p:spPr>
            <a:xfrm>
              <a:off x="1286575" y="3247750"/>
              <a:ext cx="2205275" cy="1623725"/>
            </a:xfrm>
            <a:custGeom>
              <a:rect b="b" l="l" r="r" t="t"/>
              <a:pathLst>
                <a:path extrusionOk="0" fill="none" h="64949" w="88211">
                  <a:moveTo>
                    <a:pt x="1" y="1"/>
                  </a:moveTo>
                  <a:cubicBezTo>
                    <a:pt x="25841" y="26001"/>
                    <a:pt x="55710" y="47992"/>
                    <a:pt x="88210" y="649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8"/>
            <p:cNvSpPr/>
            <p:nvPr/>
          </p:nvSpPr>
          <p:spPr>
            <a:xfrm>
              <a:off x="1841100" y="3194550"/>
              <a:ext cx="2229600" cy="1584825"/>
            </a:xfrm>
            <a:custGeom>
              <a:rect b="b" l="l" r="r" t="t"/>
              <a:pathLst>
                <a:path extrusionOk="0" fill="none" h="63393" w="89184">
                  <a:moveTo>
                    <a:pt x="0" y="0"/>
                  </a:moveTo>
                  <a:cubicBezTo>
                    <a:pt x="28405" y="22937"/>
                    <a:pt x="58191" y="44104"/>
                    <a:pt x="89184" y="6339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8"/>
            <p:cNvSpPr/>
            <p:nvPr/>
          </p:nvSpPr>
          <p:spPr>
            <a:xfrm>
              <a:off x="2395425" y="3137050"/>
              <a:ext cx="2276750" cy="1562875"/>
            </a:xfrm>
            <a:custGeom>
              <a:rect b="b" l="l" r="r" t="t"/>
              <a:pathLst>
                <a:path extrusionOk="0" fill="none" h="62515" w="91070">
                  <a:moveTo>
                    <a:pt x="0" y="0"/>
                  </a:moveTo>
                  <a:cubicBezTo>
                    <a:pt x="28906" y="22876"/>
                    <a:pt x="59335" y="43760"/>
                    <a:pt x="91070" y="6251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8"/>
            <p:cNvSpPr/>
            <p:nvPr/>
          </p:nvSpPr>
          <p:spPr>
            <a:xfrm>
              <a:off x="2985300" y="2986350"/>
              <a:ext cx="2210350" cy="1489450"/>
            </a:xfrm>
            <a:custGeom>
              <a:rect b="b" l="l" r="r" t="t"/>
              <a:pathLst>
                <a:path extrusionOk="0" fill="none" h="59578" w="88414">
                  <a:moveTo>
                    <a:pt x="1" y="0"/>
                  </a:moveTo>
                  <a:cubicBezTo>
                    <a:pt x="28689" y="20990"/>
                    <a:pt x="58160" y="40851"/>
                    <a:pt x="88414" y="5957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8"/>
            <p:cNvSpPr/>
            <p:nvPr/>
          </p:nvSpPr>
          <p:spPr>
            <a:xfrm>
              <a:off x="3603625" y="2806325"/>
              <a:ext cx="2019825" cy="1387450"/>
            </a:xfrm>
            <a:custGeom>
              <a:rect b="b" l="l" r="r" t="t"/>
              <a:pathLst>
                <a:path extrusionOk="0" fill="none" h="55498" w="80793">
                  <a:moveTo>
                    <a:pt x="0" y="0"/>
                  </a:moveTo>
                  <a:cubicBezTo>
                    <a:pt x="24973" y="21199"/>
                    <a:pt x="52044" y="39794"/>
                    <a:pt x="80793" y="5549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8"/>
            <p:cNvSpPr/>
            <p:nvPr/>
          </p:nvSpPr>
          <p:spPr>
            <a:xfrm>
              <a:off x="4183400" y="2741175"/>
              <a:ext cx="1847450" cy="1220725"/>
            </a:xfrm>
            <a:custGeom>
              <a:rect b="b" l="l" r="r" t="t"/>
              <a:pathLst>
                <a:path extrusionOk="0" fill="none" h="48829" w="73898">
                  <a:moveTo>
                    <a:pt x="0" y="1"/>
                  </a:moveTo>
                  <a:cubicBezTo>
                    <a:pt x="23855" y="17418"/>
                    <a:pt x="48486" y="33694"/>
                    <a:pt x="73897" y="488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8"/>
            <p:cNvSpPr/>
            <p:nvPr/>
          </p:nvSpPr>
          <p:spPr>
            <a:xfrm>
              <a:off x="4559500" y="2542125"/>
              <a:ext cx="1757725" cy="1137150"/>
            </a:xfrm>
            <a:custGeom>
              <a:rect b="b" l="l" r="r" t="t"/>
              <a:pathLst>
                <a:path extrusionOk="0" fill="none" h="45486" w="70309">
                  <a:moveTo>
                    <a:pt x="1" y="0"/>
                  </a:moveTo>
                  <a:cubicBezTo>
                    <a:pt x="23165" y="15576"/>
                    <a:pt x="46601" y="30737"/>
                    <a:pt x="70308" y="454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8"/>
            <p:cNvSpPr/>
            <p:nvPr/>
          </p:nvSpPr>
          <p:spPr>
            <a:xfrm>
              <a:off x="5058075" y="2349800"/>
              <a:ext cx="1486675" cy="958325"/>
            </a:xfrm>
            <a:custGeom>
              <a:rect b="b" l="l" r="r" t="t"/>
              <a:pathLst>
                <a:path extrusionOk="0" fill="none" h="38333" w="59467">
                  <a:moveTo>
                    <a:pt x="1" y="0"/>
                  </a:moveTo>
                  <a:cubicBezTo>
                    <a:pt x="19534" y="13215"/>
                    <a:pt x="39354" y="25995"/>
                    <a:pt x="59466" y="3833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8"/>
            <p:cNvSpPr/>
            <p:nvPr/>
          </p:nvSpPr>
          <p:spPr>
            <a:xfrm>
              <a:off x="5507525" y="2167825"/>
              <a:ext cx="774900" cy="522300"/>
            </a:xfrm>
            <a:custGeom>
              <a:rect b="b" l="l" r="r" t="t"/>
              <a:pathLst>
                <a:path extrusionOk="0" fill="none" h="20892" w="30996">
                  <a:moveTo>
                    <a:pt x="0" y="0"/>
                  </a:moveTo>
                  <a:cubicBezTo>
                    <a:pt x="10071" y="7345"/>
                    <a:pt x="20401" y="14308"/>
                    <a:pt x="30996" y="208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8"/>
            <p:cNvSpPr/>
            <p:nvPr/>
          </p:nvSpPr>
          <p:spPr>
            <a:xfrm>
              <a:off x="5890475" y="2051425"/>
              <a:ext cx="211075" cy="133275"/>
            </a:xfrm>
            <a:custGeom>
              <a:rect b="b" l="l" r="r" t="t"/>
              <a:pathLst>
                <a:path extrusionOk="0" fill="none" h="5331" w="8443">
                  <a:moveTo>
                    <a:pt x="1" y="0"/>
                  </a:moveTo>
                  <a:cubicBezTo>
                    <a:pt x="2655" y="2019"/>
                    <a:pt x="5481" y="3803"/>
                    <a:pt x="8443" y="533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8"/>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8"/>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8"/>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8"/>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8"/>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8"/>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8"/>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8"/>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8"/>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8"/>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8"/>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8"/>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8"/>
            <p:cNvSpPr/>
            <p:nvPr/>
          </p:nvSpPr>
          <p:spPr>
            <a:xfrm>
              <a:off x="2625200" y="1416275"/>
              <a:ext cx="618625" cy="380800"/>
            </a:xfrm>
            <a:custGeom>
              <a:rect b="b" l="l" r="r" t="t"/>
              <a:pathLst>
                <a:path extrusionOk="0" fill="none" h="15232" w="24745">
                  <a:moveTo>
                    <a:pt x="0" y="15231"/>
                  </a:moveTo>
                  <a:cubicBezTo>
                    <a:pt x="7029" y="8462"/>
                    <a:pt x="15532" y="3226"/>
                    <a:pt x="24745"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8"/>
            <p:cNvSpPr/>
            <p:nvPr/>
          </p:nvSpPr>
          <p:spPr>
            <a:xfrm>
              <a:off x="2844675" y="1641200"/>
              <a:ext cx="156400" cy="66725"/>
            </a:xfrm>
            <a:custGeom>
              <a:rect b="b" l="l" r="r" t="t"/>
              <a:pathLst>
                <a:path extrusionOk="0" fill="none" h="2669" w="6256">
                  <a:moveTo>
                    <a:pt x="0" y="2669"/>
                  </a:moveTo>
                  <a:cubicBezTo>
                    <a:pt x="2014" y="1622"/>
                    <a:pt x="4104" y="730"/>
                    <a:pt x="625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8"/>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8"/>
            <p:cNvSpPr/>
            <p:nvPr/>
          </p:nvSpPr>
          <p:spPr>
            <a:xfrm>
              <a:off x="4242775" y="1468550"/>
              <a:ext cx="40575" cy="8525"/>
            </a:xfrm>
            <a:custGeom>
              <a:rect b="b" l="l" r="r" t="t"/>
              <a:pathLst>
                <a:path extrusionOk="0" fill="none" h="341" w="1623">
                  <a:moveTo>
                    <a:pt x="1" y="1"/>
                  </a:moveTo>
                  <a:cubicBezTo>
                    <a:pt x="541" y="115"/>
                    <a:pt x="1079" y="229"/>
                    <a:pt x="1622" y="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8"/>
            <p:cNvSpPr/>
            <p:nvPr/>
          </p:nvSpPr>
          <p:spPr>
            <a:xfrm>
              <a:off x="4241925" y="1562900"/>
              <a:ext cx="43100" cy="6100"/>
            </a:xfrm>
            <a:custGeom>
              <a:rect b="b" l="l" r="r" t="t"/>
              <a:pathLst>
                <a:path extrusionOk="0" fill="none" h="244" w="1724">
                  <a:moveTo>
                    <a:pt x="1" y="243"/>
                  </a:moveTo>
                  <a:cubicBezTo>
                    <a:pt x="575" y="161"/>
                    <a:pt x="1149" y="81"/>
                    <a:pt x="1724"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8"/>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8"/>
            <p:cNvSpPr/>
            <p:nvPr/>
          </p:nvSpPr>
          <p:spPr>
            <a:xfrm>
              <a:off x="4436500" y="1169700"/>
              <a:ext cx="54425" cy="2575"/>
            </a:xfrm>
            <a:custGeom>
              <a:rect b="b" l="l" r="r" t="t"/>
              <a:pathLst>
                <a:path extrusionOk="0" fill="none" h="103" w="2177">
                  <a:moveTo>
                    <a:pt x="0" y="102"/>
                  </a:moveTo>
                  <a:cubicBezTo>
                    <a:pt x="728" y="66"/>
                    <a:pt x="1450" y="35"/>
                    <a:pt x="217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8"/>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7" name="Google Shape;2757;p8"/>
          <p:cNvGrpSpPr/>
          <p:nvPr/>
        </p:nvGrpSpPr>
        <p:grpSpPr>
          <a:xfrm flipH="1">
            <a:off x="4867201" y="4211550"/>
            <a:ext cx="883201" cy="793882"/>
            <a:chOff x="857425" y="178550"/>
            <a:chExt cx="5911650" cy="5313800"/>
          </a:xfrm>
        </p:grpSpPr>
        <p:sp>
          <p:nvSpPr>
            <p:cNvPr id="2758" name="Google Shape;2758;p8"/>
            <p:cNvSpPr/>
            <p:nvPr/>
          </p:nvSpPr>
          <p:spPr>
            <a:xfrm>
              <a:off x="875175" y="630900"/>
              <a:ext cx="5820475" cy="4833275"/>
            </a:xfrm>
            <a:custGeom>
              <a:rect b="b" l="l" r="r" t="t"/>
              <a:pathLst>
                <a:path extrusionOk="0" h="193331" w="232819">
                  <a:moveTo>
                    <a:pt x="51865" y="0"/>
                  </a:moveTo>
                  <a:cubicBezTo>
                    <a:pt x="51641" y="0"/>
                    <a:pt x="51111" y="2405"/>
                    <a:pt x="50998" y="2595"/>
                  </a:cubicBezTo>
                  <a:cubicBezTo>
                    <a:pt x="47277" y="9262"/>
                    <a:pt x="43806" y="16112"/>
                    <a:pt x="40113" y="24161"/>
                  </a:cubicBezTo>
                  <a:cubicBezTo>
                    <a:pt x="36539" y="31951"/>
                    <a:pt x="31913" y="39493"/>
                    <a:pt x="27446" y="46799"/>
                  </a:cubicBezTo>
                  <a:cubicBezTo>
                    <a:pt x="23571" y="53125"/>
                    <a:pt x="19580" y="59643"/>
                    <a:pt x="16279" y="66328"/>
                  </a:cubicBezTo>
                  <a:cubicBezTo>
                    <a:pt x="12476" y="73985"/>
                    <a:pt x="10471" y="78272"/>
                    <a:pt x="7415" y="84960"/>
                  </a:cubicBezTo>
                  <a:cubicBezTo>
                    <a:pt x="4986" y="90300"/>
                    <a:pt x="2732" y="95794"/>
                    <a:pt x="725" y="101290"/>
                  </a:cubicBezTo>
                  <a:cubicBezTo>
                    <a:pt x="1" y="103753"/>
                    <a:pt x="1802" y="106276"/>
                    <a:pt x="3699" y="108933"/>
                  </a:cubicBezTo>
                  <a:lnTo>
                    <a:pt x="3820" y="109103"/>
                  </a:lnTo>
                  <a:cubicBezTo>
                    <a:pt x="4141" y="109566"/>
                    <a:pt x="4482" y="110038"/>
                    <a:pt x="4803" y="110503"/>
                  </a:cubicBezTo>
                  <a:cubicBezTo>
                    <a:pt x="9930" y="118098"/>
                    <a:pt x="19541" y="129473"/>
                    <a:pt x="36188" y="140663"/>
                  </a:cubicBezTo>
                  <a:cubicBezTo>
                    <a:pt x="37279" y="141396"/>
                    <a:pt x="38353" y="142122"/>
                    <a:pt x="39472" y="142846"/>
                  </a:cubicBezTo>
                  <a:cubicBezTo>
                    <a:pt x="39488" y="142855"/>
                    <a:pt x="39483" y="142874"/>
                    <a:pt x="39499" y="142881"/>
                  </a:cubicBezTo>
                  <a:cubicBezTo>
                    <a:pt x="51614" y="150966"/>
                    <a:pt x="64531" y="159200"/>
                    <a:pt x="78331" y="165649"/>
                  </a:cubicBezTo>
                  <a:cubicBezTo>
                    <a:pt x="82397" y="167551"/>
                    <a:pt x="86466" y="169249"/>
                    <a:pt x="90455" y="170736"/>
                  </a:cubicBezTo>
                  <a:cubicBezTo>
                    <a:pt x="92189" y="171389"/>
                    <a:pt x="94018" y="172177"/>
                    <a:pt x="96080" y="173139"/>
                  </a:cubicBezTo>
                  <a:cubicBezTo>
                    <a:pt x="99539" y="174757"/>
                    <a:pt x="103097" y="176640"/>
                    <a:pt x="106671" y="178537"/>
                  </a:cubicBezTo>
                  <a:cubicBezTo>
                    <a:pt x="110099" y="180363"/>
                    <a:pt x="113627" y="182260"/>
                    <a:pt x="117087" y="183875"/>
                  </a:cubicBezTo>
                  <a:cubicBezTo>
                    <a:pt x="118393" y="184484"/>
                    <a:pt x="119678" y="185041"/>
                    <a:pt x="120938" y="185561"/>
                  </a:cubicBezTo>
                  <a:cubicBezTo>
                    <a:pt x="129882" y="189158"/>
                    <a:pt x="138533" y="191365"/>
                    <a:pt x="148990" y="192687"/>
                  </a:cubicBezTo>
                  <a:cubicBezTo>
                    <a:pt x="149920" y="192808"/>
                    <a:pt x="150924" y="192918"/>
                    <a:pt x="151987" y="192991"/>
                  </a:cubicBezTo>
                  <a:cubicBezTo>
                    <a:pt x="154546" y="193205"/>
                    <a:pt x="157473" y="193330"/>
                    <a:pt x="160529" y="193330"/>
                  </a:cubicBezTo>
                  <a:cubicBezTo>
                    <a:pt x="171973" y="193330"/>
                    <a:pt x="185221" y="191569"/>
                    <a:pt x="187707" y="186061"/>
                  </a:cubicBezTo>
                  <a:cubicBezTo>
                    <a:pt x="189141" y="182894"/>
                    <a:pt x="190553" y="179680"/>
                    <a:pt x="192012" y="176415"/>
                  </a:cubicBezTo>
                  <a:cubicBezTo>
                    <a:pt x="195714" y="168012"/>
                    <a:pt x="199527" y="159326"/>
                    <a:pt x="203873" y="151181"/>
                  </a:cubicBezTo>
                  <a:cubicBezTo>
                    <a:pt x="206109" y="146982"/>
                    <a:pt x="208079" y="142480"/>
                    <a:pt x="209963" y="138115"/>
                  </a:cubicBezTo>
                  <a:cubicBezTo>
                    <a:pt x="212174" y="133052"/>
                    <a:pt x="214439" y="127812"/>
                    <a:pt x="217184" y="122998"/>
                  </a:cubicBezTo>
                  <a:cubicBezTo>
                    <a:pt x="219214" y="119418"/>
                    <a:pt x="226713" y="102993"/>
                    <a:pt x="231006" y="93524"/>
                  </a:cubicBezTo>
                  <a:cubicBezTo>
                    <a:pt x="231100" y="93320"/>
                    <a:pt x="232819" y="91237"/>
                    <a:pt x="232660" y="91097"/>
                  </a:cubicBezTo>
                  <a:cubicBezTo>
                    <a:pt x="232660" y="91096"/>
                    <a:pt x="232658" y="91096"/>
                    <a:pt x="232656" y="91096"/>
                  </a:cubicBezTo>
                  <a:cubicBezTo>
                    <a:pt x="232540" y="91096"/>
                    <a:pt x="230721" y="92108"/>
                    <a:pt x="230626" y="92108"/>
                  </a:cubicBezTo>
                  <a:cubicBezTo>
                    <a:pt x="230625" y="92108"/>
                    <a:pt x="230624" y="92108"/>
                    <a:pt x="230624" y="92108"/>
                  </a:cubicBezTo>
                  <a:cubicBezTo>
                    <a:pt x="230617" y="92105"/>
                    <a:pt x="230611" y="92103"/>
                    <a:pt x="230605" y="92103"/>
                  </a:cubicBezTo>
                  <a:cubicBezTo>
                    <a:pt x="230474" y="92103"/>
                    <a:pt x="230443" y="92796"/>
                    <a:pt x="230305" y="92859"/>
                  </a:cubicBezTo>
                  <a:cubicBezTo>
                    <a:pt x="227985" y="94166"/>
                    <a:pt x="225001" y="94819"/>
                    <a:pt x="221533" y="94819"/>
                  </a:cubicBezTo>
                  <a:cubicBezTo>
                    <a:pt x="219997" y="94819"/>
                    <a:pt x="218367" y="94691"/>
                    <a:pt x="216657" y="94435"/>
                  </a:cubicBezTo>
                  <a:cubicBezTo>
                    <a:pt x="210462" y="93492"/>
                    <a:pt x="205555" y="93347"/>
                    <a:pt x="201238" y="93283"/>
                  </a:cubicBezTo>
                  <a:cubicBezTo>
                    <a:pt x="201021" y="93272"/>
                    <a:pt x="200794" y="93276"/>
                    <a:pt x="200574" y="93262"/>
                  </a:cubicBezTo>
                  <a:cubicBezTo>
                    <a:pt x="195247" y="93148"/>
                    <a:pt x="190630" y="93054"/>
                    <a:pt x="185157" y="91572"/>
                  </a:cubicBezTo>
                  <a:cubicBezTo>
                    <a:pt x="174433" y="88666"/>
                    <a:pt x="160560" y="82474"/>
                    <a:pt x="148399" y="76792"/>
                  </a:cubicBezTo>
                  <a:cubicBezTo>
                    <a:pt x="145989" y="75667"/>
                    <a:pt x="143542" y="74567"/>
                    <a:pt x="141022" y="73435"/>
                  </a:cubicBezTo>
                  <a:lnTo>
                    <a:pt x="140765" y="73316"/>
                  </a:lnTo>
                  <a:cubicBezTo>
                    <a:pt x="138300" y="72207"/>
                    <a:pt x="135837" y="71101"/>
                    <a:pt x="133335" y="69932"/>
                  </a:cubicBezTo>
                  <a:cubicBezTo>
                    <a:pt x="124782" y="65934"/>
                    <a:pt x="114576" y="60672"/>
                    <a:pt x="103798" y="51979"/>
                  </a:cubicBezTo>
                  <a:cubicBezTo>
                    <a:pt x="97599" y="46973"/>
                    <a:pt x="92760" y="42451"/>
                    <a:pt x="88496" y="38439"/>
                  </a:cubicBezTo>
                  <a:cubicBezTo>
                    <a:pt x="88059" y="38033"/>
                    <a:pt x="87621" y="37626"/>
                    <a:pt x="87202" y="37227"/>
                  </a:cubicBezTo>
                  <a:cubicBezTo>
                    <a:pt x="80979" y="31405"/>
                    <a:pt x="75366" y="26294"/>
                    <a:pt x="67130" y="21613"/>
                  </a:cubicBezTo>
                  <a:cubicBezTo>
                    <a:pt x="58811" y="16875"/>
                    <a:pt x="54744" y="10513"/>
                    <a:pt x="52808" y="6020"/>
                  </a:cubicBezTo>
                  <a:cubicBezTo>
                    <a:pt x="52373" y="5033"/>
                    <a:pt x="52089" y="3958"/>
                    <a:pt x="51940" y="2790"/>
                  </a:cubicBezTo>
                  <a:cubicBezTo>
                    <a:pt x="51933" y="2609"/>
                    <a:pt x="52483" y="1894"/>
                    <a:pt x="52334" y="1825"/>
                  </a:cubicBezTo>
                  <a:cubicBezTo>
                    <a:pt x="52297" y="1807"/>
                    <a:pt x="51920" y="1"/>
                    <a:pt x="51873" y="1"/>
                  </a:cubicBezTo>
                  <a:cubicBezTo>
                    <a:pt x="51873" y="1"/>
                    <a:pt x="51873" y="1"/>
                    <a:pt x="51873" y="1"/>
                  </a:cubicBezTo>
                  <a:cubicBezTo>
                    <a:pt x="51871" y="1"/>
                    <a:pt x="51868" y="0"/>
                    <a:pt x="51865" y="0"/>
                  </a:cubicBezTo>
                  <a:close/>
                </a:path>
              </a:pathLst>
            </a:custGeom>
            <a:solidFill>
              <a:schemeClr val="dk1"/>
            </a:solidFill>
            <a:ln cap="flat" cmpd="sng" w="14325">
              <a:solidFill>
                <a:schemeClr val="dk1"/>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8"/>
            <p:cNvSpPr/>
            <p:nvPr/>
          </p:nvSpPr>
          <p:spPr>
            <a:xfrm>
              <a:off x="2429975" y="417325"/>
              <a:ext cx="99975" cy="44975"/>
            </a:xfrm>
            <a:custGeom>
              <a:rect b="b" l="l" r="r" t="t"/>
              <a:pathLst>
                <a:path extrusionOk="0" h="1799" w="3999">
                  <a:moveTo>
                    <a:pt x="3441" y="1"/>
                  </a:moveTo>
                  <a:cubicBezTo>
                    <a:pt x="3405" y="1"/>
                    <a:pt x="3369" y="7"/>
                    <a:pt x="3331" y="21"/>
                  </a:cubicBezTo>
                  <a:cubicBezTo>
                    <a:pt x="2266" y="239"/>
                    <a:pt x="1281" y="519"/>
                    <a:pt x="390" y="796"/>
                  </a:cubicBezTo>
                  <a:cubicBezTo>
                    <a:pt x="154" y="869"/>
                    <a:pt x="0" y="1110"/>
                    <a:pt x="23" y="1343"/>
                  </a:cubicBezTo>
                  <a:cubicBezTo>
                    <a:pt x="55" y="1515"/>
                    <a:pt x="158" y="1676"/>
                    <a:pt x="323" y="1754"/>
                  </a:cubicBezTo>
                  <a:cubicBezTo>
                    <a:pt x="381" y="1779"/>
                    <a:pt x="445" y="1786"/>
                    <a:pt x="507" y="1792"/>
                  </a:cubicBezTo>
                  <a:cubicBezTo>
                    <a:pt x="597" y="1797"/>
                    <a:pt x="687" y="1799"/>
                    <a:pt x="776" y="1799"/>
                  </a:cubicBezTo>
                  <a:cubicBezTo>
                    <a:pt x="1789" y="1799"/>
                    <a:pt x="2713" y="1522"/>
                    <a:pt x="3682" y="945"/>
                  </a:cubicBezTo>
                  <a:cubicBezTo>
                    <a:pt x="3902" y="816"/>
                    <a:pt x="3998" y="551"/>
                    <a:pt x="3909" y="315"/>
                  </a:cubicBezTo>
                  <a:cubicBezTo>
                    <a:pt x="3854" y="200"/>
                    <a:pt x="3762" y="113"/>
                    <a:pt x="3648" y="58"/>
                  </a:cubicBezTo>
                  <a:cubicBezTo>
                    <a:pt x="3577" y="24"/>
                    <a:pt x="3510" y="1"/>
                    <a:pt x="3441" y="1"/>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8"/>
            <p:cNvSpPr/>
            <p:nvPr/>
          </p:nvSpPr>
          <p:spPr>
            <a:xfrm>
              <a:off x="4262150" y="1137325"/>
              <a:ext cx="1357325" cy="1213225"/>
            </a:xfrm>
            <a:custGeom>
              <a:rect b="b" l="l" r="r" t="t"/>
              <a:pathLst>
                <a:path extrusionOk="0" h="48529" w="54293">
                  <a:moveTo>
                    <a:pt x="8729" y="0"/>
                  </a:moveTo>
                  <a:cubicBezTo>
                    <a:pt x="5022" y="0"/>
                    <a:pt x="2423" y="841"/>
                    <a:pt x="1059" y="1429"/>
                  </a:cubicBezTo>
                  <a:cubicBezTo>
                    <a:pt x="899" y="1489"/>
                    <a:pt x="62" y="1546"/>
                    <a:pt x="30" y="1709"/>
                  </a:cubicBezTo>
                  <a:cubicBezTo>
                    <a:pt x="0" y="1872"/>
                    <a:pt x="770" y="2144"/>
                    <a:pt x="899" y="2250"/>
                  </a:cubicBezTo>
                  <a:cubicBezTo>
                    <a:pt x="2399" y="3691"/>
                    <a:pt x="3909" y="4733"/>
                    <a:pt x="5639" y="5542"/>
                  </a:cubicBezTo>
                  <a:cubicBezTo>
                    <a:pt x="6324" y="5858"/>
                    <a:pt x="7023" y="6140"/>
                    <a:pt x="7733" y="6385"/>
                  </a:cubicBezTo>
                  <a:lnTo>
                    <a:pt x="8125" y="6504"/>
                  </a:lnTo>
                  <a:cubicBezTo>
                    <a:pt x="10764" y="7379"/>
                    <a:pt x="14072" y="8454"/>
                    <a:pt x="17511" y="10062"/>
                  </a:cubicBezTo>
                  <a:cubicBezTo>
                    <a:pt x="27741" y="14844"/>
                    <a:pt x="33858" y="21850"/>
                    <a:pt x="36211" y="31445"/>
                  </a:cubicBezTo>
                  <a:cubicBezTo>
                    <a:pt x="38573" y="41068"/>
                    <a:pt x="49779" y="47155"/>
                    <a:pt x="51990" y="48278"/>
                  </a:cubicBezTo>
                  <a:lnTo>
                    <a:pt x="52008" y="48287"/>
                  </a:lnTo>
                  <a:cubicBezTo>
                    <a:pt x="52086" y="48326"/>
                    <a:pt x="52172" y="48344"/>
                    <a:pt x="52259" y="48344"/>
                  </a:cubicBezTo>
                  <a:cubicBezTo>
                    <a:pt x="52264" y="48344"/>
                    <a:pt x="52269" y="48344"/>
                    <a:pt x="52274" y="48344"/>
                  </a:cubicBezTo>
                  <a:cubicBezTo>
                    <a:pt x="52583" y="48310"/>
                    <a:pt x="52909" y="48282"/>
                    <a:pt x="53227" y="48273"/>
                  </a:cubicBezTo>
                  <a:cubicBezTo>
                    <a:pt x="53230" y="48273"/>
                    <a:pt x="53233" y="48273"/>
                    <a:pt x="53237" y="48273"/>
                  </a:cubicBezTo>
                  <a:cubicBezTo>
                    <a:pt x="53392" y="48273"/>
                    <a:pt x="53934" y="48529"/>
                    <a:pt x="54141" y="48529"/>
                  </a:cubicBezTo>
                  <a:cubicBezTo>
                    <a:pt x="54175" y="48529"/>
                    <a:pt x="54199" y="48522"/>
                    <a:pt x="54212" y="48507"/>
                  </a:cubicBezTo>
                  <a:cubicBezTo>
                    <a:pt x="54292" y="48390"/>
                    <a:pt x="53742" y="47797"/>
                    <a:pt x="53704" y="47643"/>
                  </a:cubicBezTo>
                  <a:cubicBezTo>
                    <a:pt x="52574" y="42811"/>
                    <a:pt x="46079" y="18099"/>
                    <a:pt x="29310" y="7169"/>
                  </a:cubicBezTo>
                  <a:cubicBezTo>
                    <a:pt x="27093" y="5728"/>
                    <a:pt x="24861" y="4458"/>
                    <a:pt x="22673" y="3436"/>
                  </a:cubicBezTo>
                  <a:cubicBezTo>
                    <a:pt x="17043" y="805"/>
                    <a:pt x="12356" y="0"/>
                    <a:pt x="8729" y="0"/>
                  </a:cubicBezTo>
                  <a:close/>
                </a:path>
              </a:pathLst>
            </a:custGeom>
            <a:solidFill>
              <a:schemeClr val="accent5"/>
            </a:solidFill>
            <a:ln cap="flat" cmpd="sng" w="14325">
              <a:solidFill>
                <a:schemeClr val="accent5"/>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8"/>
            <p:cNvSpPr/>
            <p:nvPr/>
          </p:nvSpPr>
          <p:spPr>
            <a:xfrm>
              <a:off x="5088425" y="1363450"/>
              <a:ext cx="588550" cy="987625"/>
            </a:xfrm>
            <a:custGeom>
              <a:rect b="b" l="l" r="r" t="t"/>
              <a:pathLst>
                <a:path extrusionOk="0" h="39505" w="23542">
                  <a:moveTo>
                    <a:pt x="174" y="1"/>
                  </a:moveTo>
                  <a:cubicBezTo>
                    <a:pt x="106" y="1"/>
                    <a:pt x="64" y="14"/>
                    <a:pt x="56" y="46"/>
                  </a:cubicBezTo>
                  <a:cubicBezTo>
                    <a:pt x="1" y="231"/>
                    <a:pt x="2292" y="1590"/>
                    <a:pt x="2429" y="1721"/>
                  </a:cubicBezTo>
                  <a:cubicBezTo>
                    <a:pt x="15743" y="14230"/>
                    <a:pt x="20817" y="34632"/>
                    <a:pt x="21700" y="38593"/>
                  </a:cubicBezTo>
                  <a:cubicBezTo>
                    <a:pt x="21734" y="38749"/>
                    <a:pt x="21276" y="39416"/>
                    <a:pt x="21420" y="39485"/>
                  </a:cubicBezTo>
                  <a:cubicBezTo>
                    <a:pt x="21450" y="39499"/>
                    <a:pt x="21633" y="39504"/>
                    <a:pt x="21854" y="39504"/>
                  </a:cubicBezTo>
                  <a:cubicBezTo>
                    <a:pt x="22224" y="39504"/>
                    <a:pt x="22701" y="39490"/>
                    <a:pt x="22756" y="39485"/>
                  </a:cubicBezTo>
                  <a:cubicBezTo>
                    <a:pt x="23010" y="39462"/>
                    <a:pt x="22694" y="38761"/>
                    <a:pt x="22703" y="38502"/>
                  </a:cubicBezTo>
                  <a:cubicBezTo>
                    <a:pt x="23542" y="15162"/>
                    <a:pt x="14292" y="5861"/>
                    <a:pt x="6388" y="2165"/>
                  </a:cubicBezTo>
                  <a:cubicBezTo>
                    <a:pt x="5268" y="1643"/>
                    <a:pt x="4106" y="1203"/>
                    <a:pt x="2920" y="859"/>
                  </a:cubicBezTo>
                  <a:cubicBezTo>
                    <a:pt x="2681" y="792"/>
                    <a:pt x="688" y="1"/>
                    <a:pt x="174" y="1"/>
                  </a:cubicBezTo>
                  <a:close/>
                </a:path>
              </a:pathLst>
            </a:custGeom>
            <a:solidFill>
              <a:srgbClr val="F4942E"/>
            </a:solidFill>
            <a:ln cap="flat" cmpd="sng" w="14325">
              <a:solidFill>
                <a:srgbClr val="F4942E"/>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8"/>
            <p:cNvSpPr/>
            <p:nvPr/>
          </p:nvSpPr>
          <p:spPr>
            <a:xfrm>
              <a:off x="2166900" y="250800"/>
              <a:ext cx="4563225" cy="2725375"/>
            </a:xfrm>
            <a:custGeom>
              <a:rect b="b" l="l" r="r" t="t"/>
              <a:pathLst>
                <a:path extrusionOk="0" h="109015" w="182529">
                  <a:moveTo>
                    <a:pt x="64329" y="65445"/>
                  </a:moveTo>
                  <a:cubicBezTo>
                    <a:pt x="65427" y="65445"/>
                    <a:pt x="66516" y="65678"/>
                    <a:pt x="67521" y="66145"/>
                  </a:cubicBezTo>
                  <a:cubicBezTo>
                    <a:pt x="67688" y="66225"/>
                    <a:pt x="67847" y="66319"/>
                    <a:pt x="68007" y="66413"/>
                  </a:cubicBezTo>
                  <a:lnTo>
                    <a:pt x="68007" y="66413"/>
                  </a:lnTo>
                  <a:cubicBezTo>
                    <a:pt x="67862" y="66330"/>
                    <a:pt x="67695" y="66255"/>
                    <a:pt x="67548" y="66184"/>
                  </a:cubicBezTo>
                  <a:cubicBezTo>
                    <a:pt x="66523" y="65705"/>
                    <a:pt x="65391" y="65451"/>
                    <a:pt x="64260" y="65451"/>
                  </a:cubicBezTo>
                  <a:cubicBezTo>
                    <a:pt x="63911" y="65451"/>
                    <a:pt x="63562" y="65475"/>
                    <a:pt x="63216" y="65525"/>
                  </a:cubicBezTo>
                  <a:cubicBezTo>
                    <a:pt x="63586" y="65471"/>
                    <a:pt x="63958" y="65445"/>
                    <a:pt x="64329" y="65445"/>
                  </a:cubicBezTo>
                  <a:close/>
                  <a:moveTo>
                    <a:pt x="66572" y="23797"/>
                  </a:moveTo>
                  <a:cubicBezTo>
                    <a:pt x="68057" y="23797"/>
                    <a:pt x="69563" y="24085"/>
                    <a:pt x="71040" y="24775"/>
                  </a:cubicBezTo>
                  <a:cubicBezTo>
                    <a:pt x="71759" y="25110"/>
                    <a:pt x="72451" y="25545"/>
                    <a:pt x="73136" y="26047"/>
                  </a:cubicBezTo>
                  <a:cubicBezTo>
                    <a:pt x="77040" y="29014"/>
                    <a:pt x="79439" y="31795"/>
                    <a:pt x="81556" y="34263"/>
                  </a:cubicBezTo>
                  <a:cubicBezTo>
                    <a:pt x="82117" y="34929"/>
                    <a:pt x="82660" y="35541"/>
                    <a:pt x="83206" y="36153"/>
                  </a:cubicBezTo>
                  <a:cubicBezTo>
                    <a:pt x="83251" y="36199"/>
                    <a:pt x="83320" y="36625"/>
                    <a:pt x="83375" y="36652"/>
                  </a:cubicBezTo>
                  <a:cubicBezTo>
                    <a:pt x="83387" y="36658"/>
                    <a:pt x="83398" y="36660"/>
                    <a:pt x="83409" y="36660"/>
                  </a:cubicBezTo>
                  <a:cubicBezTo>
                    <a:pt x="83542" y="36660"/>
                    <a:pt x="83675" y="36317"/>
                    <a:pt x="83806" y="36256"/>
                  </a:cubicBezTo>
                  <a:cubicBezTo>
                    <a:pt x="84994" y="35639"/>
                    <a:pt x="87962" y="34396"/>
                    <a:pt x="92518" y="34396"/>
                  </a:cubicBezTo>
                  <a:cubicBezTo>
                    <a:pt x="96243" y="34396"/>
                    <a:pt x="101029" y="35227"/>
                    <a:pt x="106772" y="37912"/>
                  </a:cubicBezTo>
                  <a:cubicBezTo>
                    <a:pt x="109035" y="38968"/>
                    <a:pt x="111368" y="40261"/>
                    <a:pt x="113689" y="41773"/>
                  </a:cubicBezTo>
                  <a:cubicBezTo>
                    <a:pt x="114559" y="42357"/>
                    <a:pt x="115384" y="42944"/>
                    <a:pt x="116188" y="43567"/>
                  </a:cubicBezTo>
                  <a:cubicBezTo>
                    <a:pt x="116218" y="43601"/>
                    <a:pt x="116255" y="43619"/>
                    <a:pt x="116291" y="43635"/>
                  </a:cubicBezTo>
                  <a:cubicBezTo>
                    <a:pt x="116339" y="43663"/>
                    <a:pt x="116392" y="43679"/>
                    <a:pt x="116447" y="43688"/>
                  </a:cubicBezTo>
                  <a:cubicBezTo>
                    <a:pt x="117219" y="43757"/>
                    <a:pt x="120028" y="44174"/>
                    <a:pt x="123414" y="45755"/>
                  </a:cubicBezTo>
                  <a:cubicBezTo>
                    <a:pt x="131786" y="49668"/>
                    <a:pt x="141562" y="59394"/>
                    <a:pt x="140574" y="83478"/>
                  </a:cubicBezTo>
                  <a:cubicBezTo>
                    <a:pt x="140565" y="83647"/>
                    <a:pt x="140242" y="84094"/>
                    <a:pt x="140491" y="84094"/>
                  </a:cubicBezTo>
                  <a:cubicBezTo>
                    <a:pt x="140562" y="84094"/>
                    <a:pt x="140678" y="84058"/>
                    <a:pt x="140861" y="83970"/>
                  </a:cubicBezTo>
                  <a:cubicBezTo>
                    <a:pt x="140916" y="83998"/>
                    <a:pt x="140962" y="83998"/>
                    <a:pt x="141014" y="84023"/>
                  </a:cubicBezTo>
                  <a:cubicBezTo>
                    <a:pt x="141207" y="84046"/>
                    <a:pt x="142939" y="84273"/>
                    <a:pt x="144520" y="85010"/>
                  </a:cubicBezTo>
                  <a:cubicBezTo>
                    <a:pt x="144781" y="85116"/>
                    <a:pt x="144907" y="85411"/>
                    <a:pt x="144801" y="85672"/>
                  </a:cubicBezTo>
                  <a:cubicBezTo>
                    <a:pt x="144722" y="85870"/>
                    <a:pt x="144533" y="85990"/>
                    <a:pt x="144332" y="85990"/>
                  </a:cubicBezTo>
                  <a:cubicBezTo>
                    <a:pt x="144268" y="85990"/>
                    <a:pt x="144203" y="85978"/>
                    <a:pt x="144139" y="85952"/>
                  </a:cubicBezTo>
                  <a:cubicBezTo>
                    <a:pt x="144116" y="85945"/>
                    <a:pt x="144100" y="85936"/>
                    <a:pt x="144084" y="85927"/>
                  </a:cubicBezTo>
                  <a:cubicBezTo>
                    <a:pt x="142538" y="85205"/>
                    <a:pt x="140771" y="85008"/>
                    <a:pt x="140771" y="85008"/>
                  </a:cubicBezTo>
                  <a:cubicBezTo>
                    <a:pt x="139927" y="84838"/>
                    <a:pt x="139021" y="84742"/>
                    <a:pt x="138022" y="84742"/>
                  </a:cubicBezTo>
                  <a:cubicBezTo>
                    <a:pt x="137422" y="84742"/>
                    <a:pt x="136789" y="84777"/>
                    <a:pt x="136116" y="84850"/>
                  </a:cubicBezTo>
                  <a:cubicBezTo>
                    <a:pt x="136067" y="84858"/>
                    <a:pt x="136017" y="84865"/>
                    <a:pt x="135923" y="84865"/>
                  </a:cubicBezTo>
                  <a:cubicBezTo>
                    <a:pt x="135878" y="84865"/>
                    <a:pt x="135823" y="84864"/>
                    <a:pt x="135752" y="84859"/>
                  </a:cubicBezTo>
                  <a:cubicBezTo>
                    <a:pt x="133344" y="85123"/>
                    <a:pt x="131140" y="85753"/>
                    <a:pt x="129728" y="86236"/>
                  </a:cubicBezTo>
                  <a:cubicBezTo>
                    <a:pt x="129691" y="86249"/>
                    <a:pt x="129585" y="86253"/>
                    <a:pt x="129441" y="86253"/>
                  </a:cubicBezTo>
                  <a:cubicBezTo>
                    <a:pt x="129244" y="86253"/>
                    <a:pt x="128979" y="86246"/>
                    <a:pt x="128730" y="86246"/>
                  </a:cubicBezTo>
                  <a:cubicBezTo>
                    <a:pt x="128366" y="86246"/>
                    <a:pt x="128040" y="86261"/>
                    <a:pt x="128024" y="86337"/>
                  </a:cubicBezTo>
                  <a:cubicBezTo>
                    <a:pt x="127985" y="86520"/>
                    <a:pt x="129410" y="86962"/>
                    <a:pt x="129531" y="87088"/>
                  </a:cubicBezTo>
                  <a:cubicBezTo>
                    <a:pt x="130452" y="87989"/>
                    <a:pt x="131231" y="88868"/>
                    <a:pt x="131939" y="89849"/>
                  </a:cubicBezTo>
                  <a:cubicBezTo>
                    <a:pt x="132109" y="90062"/>
                    <a:pt x="132054" y="90371"/>
                    <a:pt x="131839" y="90541"/>
                  </a:cubicBezTo>
                  <a:cubicBezTo>
                    <a:pt x="131736" y="90617"/>
                    <a:pt x="131624" y="90655"/>
                    <a:pt x="131515" y="90655"/>
                  </a:cubicBezTo>
                  <a:cubicBezTo>
                    <a:pt x="131446" y="90655"/>
                    <a:pt x="131379" y="90640"/>
                    <a:pt x="131316" y="90610"/>
                  </a:cubicBezTo>
                  <a:cubicBezTo>
                    <a:pt x="131224" y="90566"/>
                    <a:pt x="131158" y="90516"/>
                    <a:pt x="131128" y="90433"/>
                  </a:cubicBezTo>
                  <a:cubicBezTo>
                    <a:pt x="129105" y="87714"/>
                    <a:pt x="126890" y="85785"/>
                    <a:pt x="124537" y="84685"/>
                  </a:cubicBezTo>
                  <a:cubicBezTo>
                    <a:pt x="122795" y="83871"/>
                    <a:pt x="121205" y="83611"/>
                    <a:pt x="119883" y="83611"/>
                  </a:cubicBezTo>
                  <a:cubicBezTo>
                    <a:pt x="117561" y="83611"/>
                    <a:pt x="116070" y="84413"/>
                    <a:pt x="116053" y="84419"/>
                  </a:cubicBezTo>
                  <a:cubicBezTo>
                    <a:pt x="115976" y="84462"/>
                    <a:pt x="115898" y="84482"/>
                    <a:pt x="115820" y="84482"/>
                  </a:cubicBezTo>
                  <a:cubicBezTo>
                    <a:pt x="115747" y="84482"/>
                    <a:pt x="115673" y="84464"/>
                    <a:pt x="115602" y="84431"/>
                  </a:cubicBezTo>
                  <a:cubicBezTo>
                    <a:pt x="115489" y="84378"/>
                    <a:pt x="115407" y="84318"/>
                    <a:pt x="115370" y="84208"/>
                  </a:cubicBezTo>
                  <a:cubicBezTo>
                    <a:pt x="115292" y="84082"/>
                    <a:pt x="115281" y="83966"/>
                    <a:pt x="115324" y="83828"/>
                  </a:cubicBezTo>
                  <a:cubicBezTo>
                    <a:pt x="115366" y="83691"/>
                    <a:pt x="115455" y="83597"/>
                    <a:pt x="115553" y="83532"/>
                  </a:cubicBezTo>
                  <a:cubicBezTo>
                    <a:pt x="115579" y="83526"/>
                    <a:pt x="116259" y="83170"/>
                    <a:pt x="117416" y="82902"/>
                  </a:cubicBezTo>
                  <a:cubicBezTo>
                    <a:pt x="117422" y="82902"/>
                    <a:pt x="117428" y="82901"/>
                    <a:pt x="117436" y="82901"/>
                  </a:cubicBezTo>
                  <a:cubicBezTo>
                    <a:pt x="117637" y="82901"/>
                    <a:pt x="118566" y="83176"/>
                    <a:pt x="118903" y="83176"/>
                  </a:cubicBezTo>
                  <a:cubicBezTo>
                    <a:pt x="118971" y="83176"/>
                    <a:pt x="119015" y="83165"/>
                    <a:pt x="119024" y="83138"/>
                  </a:cubicBezTo>
                  <a:cubicBezTo>
                    <a:pt x="119073" y="82983"/>
                    <a:pt x="117826" y="82266"/>
                    <a:pt x="117732" y="82133"/>
                  </a:cubicBezTo>
                  <a:cubicBezTo>
                    <a:pt x="115909" y="79509"/>
                    <a:pt x="113789" y="77621"/>
                    <a:pt x="111452" y="76529"/>
                  </a:cubicBezTo>
                  <a:cubicBezTo>
                    <a:pt x="109640" y="75683"/>
                    <a:pt x="107926" y="75422"/>
                    <a:pt x="106485" y="75422"/>
                  </a:cubicBezTo>
                  <a:cubicBezTo>
                    <a:pt x="105892" y="75422"/>
                    <a:pt x="105345" y="75466"/>
                    <a:pt x="104856" y="75532"/>
                  </a:cubicBezTo>
                  <a:cubicBezTo>
                    <a:pt x="104790" y="75568"/>
                    <a:pt x="104718" y="75588"/>
                    <a:pt x="104590" y="75588"/>
                  </a:cubicBezTo>
                  <a:cubicBezTo>
                    <a:pt x="104544" y="75588"/>
                    <a:pt x="104492" y="75586"/>
                    <a:pt x="104430" y="75580"/>
                  </a:cubicBezTo>
                  <a:cubicBezTo>
                    <a:pt x="103083" y="75823"/>
                    <a:pt x="102238" y="76194"/>
                    <a:pt x="102210" y="76201"/>
                  </a:cubicBezTo>
                  <a:cubicBezTo>
                    <a:pt x="102142" y="76235"/>
                    <a:pt x="102068" y="76251"/>
                    <a:pt x="101994" y="76251"/>
                  </a:cubicBezTo>
                  <a:cubicBezTo>
                    <a:pt x="101922" y="76251"/>
                    <a:pt x="101850" y="76235"/>
                    <a:pt x="101784" y="76203"/>
                  </a:cubicBezTo>
                  <a:cubicBezTo>
                    <a:pt x="101669" y="76153"/>
                    <a:pt x="101573" y="76061"/>
                    <a:pt x="101523" y="75947"/>
                  </a:cubicBezTo>
                  <a:cubicBezTo>
                    <a:pt x="101417" y="75695"/>
                    <a:pt x="101534" y="75390"/>
                    <a:pt x="101768" y="75275"/>
                  </a:cubicBezTo>
                  <a:cubicBezTo>
                    <a:pt x="101796" y="75269"/>
                    <a:pt x="102155" y="75122"/>
                    <a:pt x="102751" y="74950"/>
                  </a:cubicBezTo>
                  <a:cubicBezTo>
                    <a:pt x="102775" y="74941"/>
                    <a:pt x="102824" y="74938"/>
                    <a:pt x="102891" y="74938"/>
                  </a:cubicBezTo>
                  <a:cubicBezTo>
                    <a:pt x="103134" y="74938"/>
                    <a:pt x="103610" y="74983"/>
                    <a:pt x="103946" y="74983"/>
                  </a:cubicBezTo>
                  <a:cubicBezTo>
                    <a:pt x="104149" y="74983"/>
                    <a:pt x="104302" y="74967"/>
                    <a:pt x="104320" y="74913"/>
                  </a:cubicBezTo>
                  <a:cubicBezTo>
                    <a:pt x="104364" y="74732"/>
                    <a:pt x="103083" y="74226"/>
                    <a:pt x="102946" y="74100"/>
                  </a:cubicBezTo>
                  <a:cubicBezTo>
                    <a:pt x="101537" y="72703"/>
                    <a:pt x="100343" y="71804"/>
                    <a:pt x="99312" y="71323"/>
                  </a:cubicBezTo>
                  <a:cubicBezTo>
                    <a:pt x="98527" y="70958"/>
                    <a:pt x="97878" y="70854"/>
                    <a:pt x="97307" y="70854"/>
                  </a:cubicBezTo>
                  <a:cubicBezTo>
                    <a:pt x="96940" y="70854"/>
                    <a:pt x="96604" y="70897"/>
                    <a:pt x="96285" y="70941"/>
                  </a:cubicBezTo>
                  <a:cubicBezTo>
                    <a:pt x="95898" y="70987"/>
                    <a:pt x="95508" y="71027"/>
                    <a:pt x="95101" y="71027"/>
                  </a:cubicBezTo>
                  <a:cubicBezTo>
                    <a:pt x="94384" y="71027"/>
                    <a:pt x="93614" y="70904"/>
                    <a:pt x="92711" y="70480"/>
                  </a:cubicBezTo>
                  <a:cubicBezTo>
                    <a:pt x="91625" y="69972"/>
                    <a:pt x="90427" y="69078"/>
                    <a:pt x="89023" y="67724"/>
                  </a:cubicBezTo>
                  <a:cubicBezTo>
                    <a:pt x="88154" y="66895"/>
                    <a:pt x="87366" y="66324"/>
                    <a:pt x="86631" y="65980"/>
                  </a:cubicBezTo>
                  <a:cubicBezTo>
                    <a:pt x="86029" y="65699"/>
                    <a:pt x="85492" y="65589"/>
                    <a:pt x="84997" y="65589"/>
                  </a:cubicBezTo>
                  <a:cubicBezTo>
                    <a:pt x="84070" y="65589"/>
                    <a:pt x="83295" y="65977"/>
                    <a:pt x="82534" y="66352"/>
                  </a:cubicBezTo>
                  <a:cubicBezTo>
                    <a:pt x="81594" y="66831"/>
                    <a:pt x="80800" y="67132"/>
                    <a:pt x="80023" y="67132"/>
                  </a:cubicBezTo>
                  <a:cubicBezTo>
                    <a:pt x="79586" y="67132"/>
                    <a:pt x="79155" y="67037"/>
                    <a:pt x="78706" y="66826"/>
                  </a:cubicBezTo>
                  <a:cubicBezTo>
                    <a:pt x="77180" y="66111"/>
                    <a:pt x="75432" y="63996"/>
                    <a:pt x="73411" y="60360"/>
                  </a:cubicBezTo>
                  <a:cubicBezTo>
                    <a:pt x="71581" y="57084"/>
                    <a:pt x="69255" y="54766"/>
                    <a:pt x="66481" y="53469"/>
                  </a:cubicBezTo>
                  <a:cubicBezTo>
                    <a:pt x="64532" y="52556"/>
                    <a:pt x="62692" y="52314"/>
                    <a:pt x="61292" y="52314"/>
                  </a:cubicBezTo>
                  <a:cubicBezTo>
                    <a:pt x="59784" y="52314"/>
                    <a:pt x="58787" y="52595"/>
                    <a:pt x="58716" y="52621"/>
                  </a:cubicBezTo>
                  <a:cubicBezTo>
                    <a:pt x="58654" y="52637"/>
                    <a:pt x="58596" y="52644"/>
                    <a:pt x="58544" y="52644"/>
                  </a:cubicBezTo>
                  <a:cubicBezTo>
                    <a:pt x="58466" y="52644"/>
                    <a:pt x="58400" y="52629"/>
                    <a:pt x="58345" y="52603"/>
                  </a:cubicBezTo>
                  <a:cubicBezTo>
                    <a:pt x="58214" y="52543"/>
                    <a:pt x="58121" y="52408"/>
                    <a:pt x="58072" y="52273"/>
                  </a:cubicBezTo>
                  <a:cubicBezTo>
                    <a:pt x="57992" y="52014"/>
                    <a:pt x="58150" y="51728"/>
                    <a:pt x="58409" y="51647"/>
                  </a:cubicBezTo>
                  <a:cubicBezTo>
                    <a:pt x="58409" y="51647"/>
                    <a:pt x="58410" y="51647"/>
                    <a:pt x="58410" y="51647"/>
                  </a:cubicBezTo>
                  <a:cubicBezTo>
                    <a:pt x="58451" y="51647"/>
                    <a:pt x="59563" y="51351"/>
                    <a:pt x="61228" y="51351"/>
                  </a:cubicBezTo>
                  <a:cubicBezTo>
                    <a:pt x="61276" y="51351"/>
                    <a:pt x="61325" y="51351"/>
                    <a:pt x="61374" y="51352"/>
                  </a:cubicBezTo>
                  <a:cubicBezTo>
                    <a:pt x="61375" y="51352"/>
                    <a:pt x="61376" y="51352"/>
                    <a:pt x="61377" y="51352"/>
                  </a:cubicBezTo>
                  <a:cubicBezTo>
                    <a:pt x="61470" y="51352"/>
                    <a:pt x="61850" y="51540"/>
                    <a:pt x="61983" y="51540"/>
                  </a:cubicBezTo>
                  <a:cubicBezTo>
                    <a:pt x="62072" y="51540"/>
                    <a:pt x="62050" y="51454"/>
                    <a:pt x="61752" y="51169"/>
                  </a:cubicBezTo>
                  <a:lnTo>
                    <a:pt x="61752" y="51169"/>
                  </a:lnTo>
                  <a:cubicBezTo>
                    <a:pt x="61863" y="51192"/>
                    <a:pt x="61955" y="51202"/>
                    <a:pt x="62030" y="51202"/>
                  </a:cubicBezTo>
                  <a:cubicBezTo>
                    <a:pt x="62431" y="51202"/>
                    <a:pt x="62328" y="50912"/>
                    <a:pt x="61869" y="50777"/>
                  </a:cubicBezTo>
                  <a:cubicBezTo>
                    <a:pt x="61610" y="48749"/>
                    <a:pt x="60719" y="45038"/>
                    <a:pt x="57974" y="42992"/>
                  </a:cubicBezTo>
                  <a:cubicBezTo>
                    <a:pt x="57594" y="42703"/>
                    <a:pt x="57170" y="42460"/>
                    <a:pt x="56746" y="42261"/>
                  </a:cubicBezTo>
                  <a:cubicBezTo>
                    <a:pt x="55699" y="41773"/>
                    <a:pt x="54518" y="41527"/>
                    <a:pt x="53205" y="41527"/>
                  </a:cubicBezTo>
                  <a:cubicBezTo>
                    <a:pt x="52164" y="41527"/>
                    <a:pt x="51040" y="41681"/>
                    <a:pt x="49836" y="41990"/>
                  </a:cubicBezTo>
                  <a:cubicBezTo>
                    <a:pt x="49792" y="42006"/>
                    <a:pt x="49744" y="42014"/>
                    <a:pt x="49697" y="42014"/>
                  </a:cubicBezTo>
                  <a:cubicBezTo>
                    <a:pt x="49632" y="42014"/>
                    <a:pt x="49567" y="41999"/>
                    <a:pt x="49508" y="41970"/>
                  </a:cubicBezTo>
                  <a:cubicBezTo>
                    <a:pt x="49359" y="41901"/>
                    <a:pt x="49261" y="41787"/>
                    <a:pt x="49217" y="41631"/>
                  </a:cubicBezTo>
                  <a:cubicBezTo>
                    <a:pt x="49185" y="41498"/>
                    <a:pt x="49211" y="41356"/>
                    <a:pt x="49286" y="41239"/>
                  </a:cubicBezTo>
                  <a:cubicBezTo>
                    <a:pt x="49337" y="41127"/>
                    <a:pt x="49444" y="41044"/>
                    <a:pt x="49598" y="41005"/>
                  </a:cubicBezTo>
                  <a:cubicBezTo>
                    <a:pt x="50280" y="40840"/>
                    <a:pt x="50968" y="40714"/>
                    <a:pt x="51660" y="40623"/>
                  </a:cubicBezTo>
                  <a:cubicBezTo>
                    <a:pt x="51850" y="40600"/>
                    <a:pt x="52026" y="40460"/>
                    <a:pt x="52079" y="40256"/>
                  </a:cubicBezTo>
                  <a:cubicBezTo>
                    <a:pt x="52365" y="39360"/>
                    <a:pt x="52842" y="37564"/>
                    <a:pt x="52929" y="35656"/>
                  </a:cubicBezTo>
                  <a:cubicBezTo>
                    <a:pt x="53011" y="33653"/>
                    <a:pt x="52090" y="31788"/>
                    <a:pt x="50459" y="30622"/>
                  </a:cubicBezTo>
                  <a:cubicBezTo>
                    <a:pt x="50154" y="30414"/>
                    <a:pt x="49841" y="30221"/>
                    <a:pt x="49529" y="30077"/>
                  </a:cubicBezTo>
                  <a:cubicBezTo>
                    <a:pt x="48773" y="29724"/>
                    <a:pt x="47968" y="29545"/>
                    <a:pt x="47159" y="29545"/>
                  </a:cubicBezTo>
                  <a:cubicBezTo>
                    <a:pt x="46452" y="29545"/>
                    <a:pt x="45741" y="29682"/>
                    <a:pt x="45057" y="29958"/>
                  </a:cubicBezTo>
                  <a:cubicBezTo>
                    <a:pt x="44996" y="29986"/>
                    <a:pt x="44927" y="29998"/>
                    <a:pt x="44856" y="29998"/>
                  </a:cubicBezTo>
                  <a:cubicBezTo>
                    <a:pt x="44759" y="29998"/>
                    <a:pt x="44659" y="29974"/>
                    <a:pt x="44576" y="29935"/>
                  </a:cubicBezTo>
                  <a:cubicBezTo>
                    <a:pt x="44484" y="29893"/>
                    <a:pt x="44381" y="29825"/>
                    <a:pt x="44342" y="29715"/>
                  </a:cubicBezTo>
                  <a:cubicBezTo>
                    <a:pt x="44227" y="29483"/>
                    <a:pt x="44266" y="29208"/>
                    <a:pt x="44500" y="29094"/>
                  </a:cubicBezTo>
                  <a:cubicBezTo>
                    <a:pt x="45394" y="28734"/>
                    <a:pt x="46307" y="28554"/>
                    <a:pt x="47204" y="28554"/>
                  </a:cubicBezTo>
                  <a:cubicBezTo>
                    <a:pt x="48168" y="28554"/>
                    <a:pt x="49114" y="28761"/>
                    <a:pt x="49999" y="29176"/>
                  </a:cubicBezTo>
                  <a:cubicBezTo>
                    <a:pt x="50368" y="29350"/>
                    <a:pt x="50720" y="29561"/>
                    <a:pt x="51050" y="29804"/>
                  </a:cubicBezTo>
                  <a:cubicBezTo>
                    <a:pt x="51318" y="29997"/>
                    <a:pt x="51559" y="30244"/>
                    <a:pt x="51925" y="30617"/>
                  </a:cubicBezTo>
                  <a:cubicBezTo>
                    <a:pt x="51967" y="30654"/>
                    <a:pt x="52015" y="30684"/>
                    <a:pt x="52063" y="30702"/>
                  </a:cubicBezTo>
                  <a:cubicBezTo>
                    <a:pt x="52127" y="31042"/>
                    <a:pt x="52197" y="31159"/>
                    <a:pt x="52266" y="31159"/>
                  </a:cubicBezTo>
                  <a:cubicBezTo>
                    <a:pt x="52402" y="31159"/>
                    <a:pt x="52538" y="30715"/>
                    <a:pt x="52643" y="30615"/>
                  </a:cubicBezTo>
                  <a:cubicBezTo>
                    <a:pt x="54563" y="28783"/>
                    <a:pt x="60393" y="23797"/>
                    <a:pt x="66572" y="23797"/>
                  </a:cubicBezTo>
                  <a:close/>
                  <a:moveTo>
                    <a:pt x="162191" y="90448"/>
                  </a:moveTo>
                  <a:cubicBezTo>
                    <a:pt x="163249" y="90448"/>
                    <a:pt x="164397" y="90614"/>
                    <a:pt x="165524" y="91086"/>
                  </a:cubicBezTo>
                  <a:lnTo>
                    <a:pt x="165763" y="91196"/>
                  </a:lnTo>
                  <a:cubicBezTo>
                    <a:pt x="167841" y="92168"/>
                    <a:pt x="169378" y="94010"/>
                    <a:pt x="170340" y="96654"/>
                  </a:cubicBezTo>
                  <a:cubicBezTo>
                    <a:pt x="170391" y="96786"/>
                    <a:pt x="170375" y="96917"/>
                    <a:pt x="170315" y="97045"/>
                  </a:cubicBezTo>
                  <a:cubicBezTo>
                    <a:pt x="170265" y="97158"/>
                    <a:pt x="170166" y="97268"/>
                    <a:pt x="170031" y="97318"/>
                  </a:cubicBezTo>
                  <a:cubicBezTo>
                    <a:pt x="169976" y="97331"/>
                    <a:pt x="169919" y="97339"/>
                    <a:pt x="169861" y="97339"/>
                  </a:cubicBezTo>
                  <a:cubicBezTo>
                    <a:pt x="169787" y="97339"/>
                    <a:pt x="169712" y="97325"/>
                    <a:pt x="169639" y="97290"/>
                  </a:cubicBezTo>
                  <a:cubicBezTo>
                    <a:pt x="169525" y="97233"/>
                    <a:pt x="169435" y="97137"/>
                    <a:pt x="169387" y="97016"/>
                  </a:cubicBezTo>
                  <a:cubicBezTo>
                    <a:pt x="168514" y="94614"/>
                    <a:pt x="167153" y="92969"/>
                    <a:pt x="165149" y="92032"/>
                  </a:cubicBezTo>
                  <a:cubicBezTo>
                    <a:pt x="164162" y="91618"/>
                    <a:pt x="163143" y="91472"/>
                    <a:pt x="162198" y="91472"/>
                  </a:cubicBezTo>
                  <a:cubicBezTo>
                    <a:pt x="159965" y="91472"/>
                    <a:pt x="158142" y="92285"/>
                    <a:pt x="158124" y="92291"/>
                  </a:cubicBezTo>
                  <a:cubicBezTo>
                    <a:pt x="158055" y="92323"/>
                    <a:pt x="157979" y="92340"/>
                    <a:pt x="157904" y="92340"/>
                  </a:cubicBezTo>
                  <a:cubicBezTo>
                    <a:pt x="157833" y="92340"/>
                    <a:pt x="157763" y="92325"/>
                    <a:pt x="157698" y="92294"/>
                  </a:cubicBezTo>
                  <a:cubicBezTo>
                    <a:pt x="157622" y="92259"/>
                    <a:pt x="157503" y="92181"/>
                    <a:pt x="157453" y="92044"/>
                  </a:cubicBezTo>
                  <a:cubicBezTo>
                    <a:pt x="157380" y="91927"/>
                    <a:pt x="157373" y="91778"/>
                    <a:pt x="157435" y="91654"/>
                  </a:cubicBezTo>
                  <a:cubicBezTo>
                    <a:pt x="157473" y="91526"/>
                    <a:pt x="157572" y="91421"/>
                    <a:pt x="157700" y="91375"/>
                  </a:cubicBezTo>
                  <a:cubicBezTo>
                    <a:pt x="157818" y="91321"/>
                    <a:pt x="159766" y="90448"/>
                    <a:pt x="162191" y="90448"/>
                  </a:cubicBezTo>
                  <a:close/>
                  <a:moveTo>
                    <a:pt x="55923" y="0"/>
                  </a:moveTo>
                  <a:cubicBezTo>
                    <a:pt x="53802" y="0"/>
                    <a:pt x="51100" y="548"/>
                    <a:pt x="48448" y="1076"/>
                  </a:cubicBezTo>
                  <a:cubicBezTo>
                    <a:pt x="46216" y="1534"/>
                    <a:pt x="43918" y="1988"/>
                    <a:pt x="41817" y="2171"/>
                  </a:cubicBezTo>
                  <a:cubicBezTo>
                    <a:pt x="41771" y="2171"/>
                    <a:pt x="41565" y="2233"/>
                    <a:pt x="41535" y="2242"/>
                  </a:cubicBezTo>
                  <a:cubicBezTo>
                    <a:pt x="40294" y="2602"/>
                    <a:pt x="35017" y="4103"/>
                    <a:pt x="31555" y="5086"/>
                  </a:cubicBezTo>
                  <a:cubicBezTo>
                    <a:pt x="31511" y="5096"/>
                    <a:pt x="31465" y="5102"/>
                    <a:pt x="31421" y="5102"/>
                  </a:cubicBezTo>
                  <a:cubicBezTo>
                    <a:pt x="31341" y="5102"/>
                    <a:pt x="31263" y="5085"/>
                    <a:pt x="31191" y="5051"/>
                  </a:cubicBezTo>
                  <a:cubicBezTo>
                    <a:pt x="31058" y="4989"/>
                    <a:pt x="30957" y="4868"/>
                    <a:pt x="30921" y="4721"/>
                  </a:cubicBezTo>
                  <a:cubicBezTo>
                    <a:pt x="30841" y="4462"/>
                    <a:pt x="30996" y="4176"/>
                    <a:pt x="31276" y="4103"/>
                  </a:cubicBezTo>
                  <a:lnTo>
                    <a:pt x="36575" y="2591"/>
                  </a:lnTo>
                  <a:cubicBezTo>
                    <a:pt x="36781" y="2531"/>
                    <a:pt x="39634" y="2270"/>
                    <a:pt x="39645" y="2052"/>
                  </a:cubicBezTo>
                  <a:cubicBezTo>
                    <a:pt x="39650" y="1851"/>
                    <a:pt x="36834" y="1750"/>
                    <a:pt x="36651" y="1663"/>
                  </a:cubicBezTo>
                  <a:cubicBezTo>
                    <a:pt x="36632" y="1656"/>
                    <a:pt x="36403" y="1569"/>
                    <a:pt x="36403" y="1569"/>
                  </a:cubicBezTo>
                  <a:lnTo>
                    <a:pt x="35927" y="1346"/>
                  </a:lnTo>
                  <a:cubicBezTo>
                    <a:pt x="34547" y="702"/>
                    <a:pt x="32916" y="425"/>
                    <a:pt x="31202" y="425"/>
                  </a:cubicBezTo>
                  <a:cubicBezTo>
                    <a:pt x="26130" y="425"/>
                    <a:pt x="20343" y="2851"/>
                    <a:pt x="18263" y="5331"/>
                  </a:cubicBezTo>
                  <a:lnTo>
                    <a:pt x="17777" y="5885"/>
                  </a:lnTo>
                  <a:cubicBezTo>
                    <a:pt x="17099" y="6621"/>
                    <a:pt x="16414" y="7267"/>
                    <a:pt x="15781" y="7755"/>
                  </a:cubicBezTo>
                  <a:cubicBezTo>
                    <a:pt x="15605" y="7894"/>
                    <a:pt x="13302" y="8689"/>
                    <a:pt x="13387" y="8886"/>
                  </a:cubicBezTo>
                  <a:cubicBezTo>
                    <a:pt x="13435" y="9022"/>
                    <a:pt x="15529" y="9003"/>
                    <a:pt x="15642" y="9056"/>
                  </a:cubicBezTo>
                  <a:cubicBezTo>
                    <a:pt x="15645" y="9057"/>
                    <a:pt x="15648" y="9058"/>
                    <a:pt x="15652" y="9058"/>
                  </a:cubicBezTo>
                  <a:cubicBezTo>
                    <a:pt x="15744" y="9058"/>
                    <a:pt x="16034" y="8678"/>
                    <a:pt x="16116" y="8673"/>
                  </a:cubicBezTo>
                  <a:cubicBezTo>
                    <a:pt x="17758" y="8612"/>
                    <a:pt x="19080" y="8421"/>
                    <a:pt x="20043" y="8091"/>
                  </a:cubicBezTo>
                  <a:cubicBezTo>
                    <a:pt x="20098" y="8071"/>
                    <a:pt x="20152" y="8061"/>
                    <a:pt x="20205" y="8061"/>
                  </a:cubicBezTo>
                  <a:cubicBezTo>
                    <a:pt x="20283" y="8061"/>
                    <a:pt x="20359" y="8081"/>
                    <a:pt x="20434" y="8117"/>
                  </a:cubicBezTo>
                  <a:cubicBezTo>
                    <a:pt x="20563" y="8176"/>
                    <a:pt x="20648" y="8282"/>
                    <a:pt x="20696" y="8417"/>
                  </a:cubicBezTo>
                  <a:cubicBezTo>
                    <a:pt x="20776" y="8678"/>
                    <a:pt x="20638" y="8971"/>
                    <a:pt x="20375" y="9051"/>
                  </a:cubicBezTo>
                  <a:cubicBezTo>
                    <a:pt x="18872" y="9564"/>
                    <a:pt x="16875" y="9710"/>
                    <a:pt x="15087" y="9710"/>
                  </a:cubicBezTo>
                  <a:cubicBezTo>
                    <a:pt x="12816" y="9710"/>
                    <a:pt x="10882" y="9474"/>
                    <a:pt x="10729" y="9452"/>
                  </a:cubicBezTo>
                  <a:cubicBezTo>
                    <a:pt x="10212" y="9413"/>
                    <a:pt x="9719" y="9315"/>
                    <a:pt x="9261" y="9239"/>
                  </a:cubicBezTo>
                  <a:cubicBezTo>
                    <a:pt x="8656" y="9135"/>
                    <a:pt x="8097" y="9039"/>
                    <a:pt x="7541" y="9039"/>
                  </a:cubicBezTo>
                  <a:cubicBezTo>
                    <a:pt x="7048" y="9039"/>
                    <a:pt x="6557" y="9114"/>
                    <a:pt x="6037" y="9324"/>
                  </a:cubicBezTo>
                  <a:cubicBezTo>
                    <a:pt x="1588" y="11416"/>
                    <a:pt x="0" y="16051"/>
                    <a:pt x="2071" y="20832"/>
                  </a:cubicBezTo>
                  <a:cubicBezTo>
                    <a:pt x="3939" y="25178"/>
                    <a:pt x="7900" y="31335"/>
                    <a:pt x="15969" y="35935"/>
                  </a:cubicBezTo>
                  <a:cubicBezTo>
                    <a:pt x="24235" y="40650"/>
                    <a:pt x="29865" y="45725"/>
                    <a:pt x="36069" y="51537"/>
                  </a:cubicBezTo>
                  <a:cubicBezTo>
                    <a:pt x="36561" y="51970"/>
                    <a:pt x="37036" y="52440"/>
                    <a:pt x="37540" y="52898"/>
                  </a:cubicBezTo>
                  <a:cubicBezTo>
                    <a:pt x="41771" y="56894"/>
                    <a:pt x="46567" y="61398"/>
                    <a:pt x="52771" y="66404"/>
                  </a:cubicBezTo>
                  <a:cubicBezTo>
                    <a:pt x="63473" y="75017"/>
                    <a:pt x="73622" y="80254"/>
                    <a:pt x="82143" y="84236"/>
                  </a:cubicBezTo>
                  <a:cubicBezTo>
                    <a:pt x="84699" y="85430"/>
                    <a:pt x="87238" y="86573"/>
                    <a:pt x="89850" y="87746"/>
                  </a:cubicBezTo>
                  <a:cubicBezTo>
                    <a:pt x="92315" y="88855"/>
                    <a:pt x="94757" y="89952"/>
                    <a:pt x="97170" y="91077"/>
                  </a:cubicBezTo>
                  <a:cubicBezTo>
                    <a:pt x="109292" y="96745"/>
                    <a:pt x="123109" y="102911"/>
                    <a:pt x="133772" y="105809"/>
                  </a:cubicBezTo>
                  <a:cubicBezTo>
                    <a:pt x="139108" y="107250"/>
                    <a:pt x="143654" y="107355"/>
                    <a:pt x="148941" y="107451"/>
                  </a:cubicBezTo>
                  <a:cubicBezTo>
                    <a:pt x="149297" y="107461"/>
                    <a:pt x="149679" y="107461"/>
                    <a:pt x="150050" y="107479"/>
                  </a:cubicBezTo>
                  <a:lnTo>
                    <a:pt x="150076" y="107470"/>
                  </a:lnTo>
                  <a:cubicBezTo>
                    <a:pt x="154312" y="107566"/>
                    <a:pt x="159102" y="107722"/>
                    <a:pt x="165151" y="108643"/>
                  </a:cubicBezTo>
                  <a:cubicBezTo>
                    <a:pt x="166790" y="108892"/>
                    <a:pt x="168358" y="109015"/>
                    <a:pt x="169835" y="109015"/>
                  </a:cubicBezTo>
                  <a:cubicBezTo>
                    <a:pt x="174373" y="109015"/>
                    <a:pt x="178043" y="107856"/>
                    <a:pt x="180226" y="105648"/>
                  </a:cubicBezTo>
                  <a:cubicBezTo>
                    <a:pt x="181768" y="104102"/>
                    <a:pt x="182529" y="101994"/>
                    <a:pt x="182398" y="99396"/>
                  </a:cubicBezTo>
                  <a:cubicBezTo>
                    <a:pt x="180957" y="95719"/>
                    <a:pt x="178806" y="93414"/>
                    <a:pt x="176909" y="91384"/>
                  </a:cubicBezTo>
                  <a:cubicBezTo>
                    <a:pt x="174542" y="88866"/>
                    <a:pt x="172093" y="86243"/>
                    <a:pt x="171211" y="81367"/>
                  </a:cubicBezTo>
                  <a:cubicBezTo>
                    <a:pt x="170507" y="77454"/>
                    <a:pt x="169298" y="76687"/>
                    <a:pt x="167763" y="75747"/>
                  </a:cubicBezTo>
                  <a:cubicBezTo>
                    <a:pt x="166028" y="74666"/>
                    <a:pt x="163886" y="73349"/>
                    <a:pt x="162310" y="67078"/>
                  </a:cubicBezTo>
                  <a:cubicBezTo>
                    <a:pt x="161437" y="63575"/>
                    <a:pt x="160042" y="61669"/>
                    <a:pt x="158539" y="60473"/>
                  </a:cubicBezTo>
                  <a:cubicBezTo>
                    <a:pt x="157732" y="59804"/>
                    <a:pt x="156885" y="59366"/>
                    <a:pt x="156055" y="58977"/>
                  </a:cubicBezTo>
                  <a:cubicBezTo>
                    <a:pt x="155670" y="58796"/>
                    <a:pt x="155258" y="58624"/>
                    <a:pt x="154852" y="58434"/>
                  </a:cubicBezTo>
                  <a:cubicBezTo>
                    <a:pt x="154458" y="58271"/>
                    <a:pt x="154062" y="58111"/>
                    <a:pt x="153659" y="57920"/>
                  </a:cubicBezTo>
                  <a:cubicBezTo>
                    <a:pt x="152960" y="57595"/>
                    <a:pt x="152387" y="57283"/>
                    <a:pt x="151869" y="56951"/>
                  </a:cubicBezTo>
                  <a:cubicBezTo>
                    <a:pt x="151860" y="56931"/>
                    <a:pt x="151844" y="56912"/>
                    <a:pt x="151824" y="56905"/>
                  </a:cubicBezTo>
                  <a:cubicBezTo>
                    <a:pt x="151662" y="56830"/>
                    <a:pt x="150473" y="55246"/>
                    <a:pt x="150271" y="55246"/>
                  </a:cubicBezTo>
                  <a:cubicBezTo>
                    <a:pt x="150264" y="55246"/>
                    <a:pt x="150259" y="55248"/>
                    <a:pt x="150254" y="55251"/>
                  </a:cubicBezTo>
                  <a:cubicBezTo>
                    <a:pt x="150076" y="55393"/>
                    <a:pt x="151054" y="57306"/>
                    <a:pt x="151113" y="57513"/>
                  </a:cubicBezTo>
                  <a:cubicBezTo>
                    <a:pt x="151595" y="59263"/>
                    <a:pt x="151938" y="60835"/>
                    <a:pt x="152110" y="62191"/>
                  </a:cubicBezTo>
                  <a:cubicBezTo>
                    <a:pt x="152154" y="62480"/>
                    <a:pt x="151952" y="62720"/>
                    <a:pt x="151679" y="62775"/>
                  </a:cubicBezTo>
                  <a:cubicBezTo>
                    <a:pt x="151572" y="62771"/>
                    <a:pt x="151480" y="62773"/>
                    <a:pt x="151388" y="62729"/>
                  </a:cubicBezTo>
                  <a:cubicBezTo>
                    <a:pt x="151221" y="62654"/>
                    <a:pt x="151136" y="62500"/>
                    <a:pt x="151104" y="62328"/>
                  </a:cubicBezTo>
                  <a:cubicBezTo>
                    <a:pt x="150646" y="58706"/>
                    <a:pt x="149166" y="54630"/>
                    <a:pt x="148834" y="53757"/>
                  </a:cubicBezTo>
                  <a:cubicBezTo>
                    <a:pt x="148511" y="53203"/>
                    <a:pt x="148270" y="52710"/>
                    <a:pt x="148066" y="52188"/>
                  </a:cubicBezTo>
                  <a:cubicBezTo>
                    <a:pt x="146685" y="48809"/>
                    <a:pt x="145228" y="47567"/>
                    <a:pt x="143278" y="46655"/>
                  </a:cubicBezTo>
                  <a:cubicBezTo>
                    <a:pt x="142836" y="46449"/>
                    <a:pt x="142366" y="46252"/>
                    <a:pt x="141880" y="46048"/>
                  </a:cubicBezTo>
                  <a:cubicBezTo>
                    <a:pt x="141367" y="45853"/>
                    <a:pt x="140842" y="45631"/>
                    <a:pt x="140274" y="45363"/>
                  </a:cubicBezTo>
                  <a:cubicBezTo>
                    <a:pt x="138618" y="44591"/>
                    <a:pt x="136414" y="43312"/>
                    <a:pt x="133923" y="40242"/>
                  </a:cubicBezTo>
                  <a:cubicBezTo>
                    <a:pt x="130562" y="36070"/>
                    <a:pt x="128262" y="34996"/>
                    <a:pt x="125623" y="33740"/>
                  </a:cubicBezTo>
                  <a:cubicBezTo>
                    <a:pt x="123423" y="32689"/>
                    <a:pt x="120928" y="31500"/>
                    <a:pt x="117643" y="28173"/>
                  </a:cubicBezTo>
                  <a:cubicBezTo>
                    <a:pt x="116371" y="26860"/>
                    <a:pt x="114974" y="25873"/>
                    <a:pt x="113430" y="25149"/>
                  </a:cubicBezTo>
                  <a:cubicBezTo>
                    <a:pt x="111333" y="24168"/>
                    <a:pt x="109264" y="23850"/>
                    <a:pt x="107427" y="23552"/>
                  </a:cubicBezTo>
                  <a:cubicBezTo>
                    <a:pt x="106889" y="23458"/>
                    <a:pt x="106343" y="23380"/>
                    <a:pt x="105830" y="23277"/>
                  </a:cubicBezTo>
                  <a:cubicBezTo>
                    <a:pt x="105612" y="23241"/>
                    <a:pt x="103243" y="22119"/>
                    <a:pt x="102806" y="22119"/>
                  </a:cubicBezTo>
                  <a:cubicBezTo>
                    <a:pt x="102770" y="22119"/>
                    <a:pt x="102747" y="22126"/>
                    <a:pt x="102739" y="22143"/>
                  </a:cubicBezTo>
                  <a:cubicBezTo>
                    <a:pt x="102645" y="22347"/>
                    <a:pt x="105232" y="24028"/>
                    <a:pt x="105406" y="24180"/>
                  </a:cubicBezTo>
                  <a:cubicBezTo>
                    <a:pt x="106371" y="24945"/>
                    <a:pt x="107388" y="25600"/>
                    <a:pt x="108421" y="26170"/>
                  </a:cubicBezTo>
                  <a:cubicBezTo>
                    <a:pt x="108534" y="26221"/>
                    <a:pt x="108616" y="26326"/>
                    <a:pt x="108664" y="26461"/>
                  </a:cubicBezTo>
                  <a:cubicBezTo>
                    <a:pt x="108696" y="26587"/>
                    <a:pt x="108699" y="26723"/>
                    <a:pt x="108623" y="26846"/>
                  </a:cubicBezTo>
                  <a:cubicBezTo>
                    <a:pt x="108545" y="27010"/>
                    <a:pt x="108383" y="27104"/>
                    <a:pt x="108199" y="27104"/>
                  </a:cubicBezTo>
                  <a:cubicBezTo>
                    <a:pt x="108118" y="27104"/>
                    <a:pt x="108032" y="27085"/>
                    <a:pt x="107947" y="27046"/>
                  </a:cubicBezTo>
                  <a:cubicBezTo>
                    <a:pt x="105599" y="25792"/>
                    <a:pt x="103812" y="24239"/>
                    <a:pt x="102597" y="23000"/>
                  </a:cubicBezTo>
                  <a:cubicBezTo>
                    <a:pt x="101383" y="21760"/>
                    <a:pt x="100778" y="20848"/>
                    <a:pt x="100742" y="20832"/>
                  </a:cubicBezTo>
                  <a:cubicBezTo>
                    <a:pt x="100730" y="20750"/>
                    <a:pt x="100696" y="20672"/>
                    <a:pt x="100643" y="20608"/>
                  </a:cubicBezTo>
                  <a:cubicBezTo>
                    <a:pt x="100474" y="20395"/>
                    <a:pt x="100306" y="20182"/>
                    <a:pt x="100134" y="19920"/>
                  </a:cubicBezTo>
                  <a:cubicBezTo>
                    <a:pt x="99213" y="18484"/>
                    <a:pt x="98079" y="17503"/>
                    <a:pt x="96441" y="16738"/>
                  </a:cubicBezTo>
                  <a:cubicBezTo>
                    <a:pt x="95410" y="16259"/>
                    <a:pt x="94258" y="15897"/>
                    <a:pt x="93039" y="15531"/>
                  </a:cubicBezTo>
                  <a:cubicBezTo>
                    <a:pt x="91557" y="15061"/>
                    <a:pt x="90019" y="14612"/>
                    <a:pt x="88363" y="13838"/>
                  </a:cubicBezTo>
                  <a:cubicBezTo>
                    <a:pt x="87020" y="13210"/>
                    <a:pt x="85799" y="12461"/>
                    <a:pt x="84605" y="11567"/>
                  </a:cubicBezTo>
                  <a:cubicBezTo>
                    <a:pt x="83160" y="10488"/>
                    <a:pt x="82076" y="9780"/>
                    <a:pt x="81215" y="9377"/>
                  </a:cubicBezTo>
                  <a:cubicBezTo>
                    <a:pt x="80168" y="8886"/>
                    <a:pt x="79510" y="8850"/>
                    <a:pt x="78658" y="8809"/>
                  </a:cubicBezTo>
                  <a:cubicBezTo>
                    <a:pt x="77466" y="8724"/>
                    <a:pt x="76000" y="8644"/>
                    <a:pt x="72836" y="7166"/>
                  </a:cubicBezTo>
                  <a:lnTo>
                    <a:pt x="71409" y="6474"/>
                  </a:lnTo>
                  <a:cubicBezTo>
                    <a:pt x="69404" y="5539"/>
                    <a:pt x="67899" y="4969"/>
                    <a:pt x="66955" y="4639"/>
                  </a:cubicBezTo>
                  <a:cubicBezTo>
                    <a:pt x="66736" y="4561"/>
                    <a:pt x="63655" y="3110"/>
                    <a:pt x="63176" y="3110"/>
                  </a:cubicBezTo>
                  <a:cubicBezTo>
                    <a:pt x="63145" y="3110"/>
                    <a:pt x="63125" y="3116"/>
                    <a:pt x="63117" y="3129"/>
                  </a:cubicBezTo>
                  <a:cubicBezTo>
                    <a:pt x="63000" y="3339"/>
                    <a:pt x="65650" y="5509"/>
                    <a:pt x="66427" y="5509"/>
                  </a:cubicBezTo>
                  <a:cubicBezTo>
                    <a:pt x="66438" y="5509"/>
                    <a:pt x="66449" y="5508"/>
                    <a:pt x="66460" y="5507"/>
                  </a:cubicBezTo>
                  <a:cubicBezTo>
                    <a:pt x="68261" y="6976"/>
                    <a:pt x="69858" y="8169"/>
                    <a:pt x="71180" y="9081"/>
                  </a:cubicBezTo>
                  <a:cubicBezTo>
                    <a:pt x="71301" y="9159"/>
                    <a:pt x="71377" y="9285"/>
                    <a:pt x="71388" y="9402"/>
                  </a:cubicBezTo>
                  <a:cubicBezTo>
                    <a:pt x="71420" y="9537"/>
                    <a:pt x="71395" y="9679"/>
                    <a:pt x="71317" y="9794"/>
                  </a:cubicBezTo>
                  <a:cubicBezTo>
                    <a:pt x="71229" y="9923"/>
                    <a:pt x="71095" y="9994"/>
                    <a:pt x="70934" y="9994"/>
                  </a:cubicBezTo>
                  <a:cubicBezTo>
                    <a:pt x="70841" y="9994"/>
                    <a:pt x="70738" y="9970"/>
                    <a:pt x="70630" y="9920"/>
                  </a:cubicBezTo>
                  <a:lnTo>
                    <a:pt x="70614" y="9911"/>
                  </a:lnTo>
                  <a:cubicBezTo>
                    <a:pt x="66673" y="7216"/>
                    <a:pt x="61773" y="2932"/>
                    <a:pt x="60767" y="2059"/>
                  </a:cubicBezTo>
                  <a:cubicBezTo>
                    <a:pt x="60276" y="1718"/>
                    <a:pt x="59738" y="1330"/>
                    <a:pt x="59135" y="847"/>
                  </a:cubicBezTo>
                  <a:cubicBezTo>
                    <a:pt x="58948" y="687"/>
                    <a:pt x="58739" y="551"/>
                    <a:pt x="58517" y="446"/>
                  </a:cubicBezTo>
                  <a:cubicBezTo>
                    <a:pt x="57835" y="128"/>
                    <a:pt x="56946" y="0"/>
                    <a:pt x="55923" y="0"/>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8"/>
            <p:cNvSpPr/>
            <p:nvPr/>
          </p:nvSpPr>
          <p:spPr>
            <a:xfrm>
              <a:off x="3483800" y="871300"/>
              <a:ext cx="2061500" cy="1521650"/>
            </a:xfrm>
            <a:custGeom>
              <a:rect b="b" l="l" r="r" t="t"/>
              <a:pathLst>
                <a:path extrusionOk="0" h="60866" w="82460">
                  <a:moveTo>
                    <a:pt x="60403" y="37765"/>
                  </a:moveTo>
                  <a:lnTo>
                    <a:pt x="60419" y="37772"/>
                  </a:lnTo>
                  <a:cubicBezTo>
                    <a:pt x="60520" y="38088"/>
                    <a:pt x="60600" y="38395"/>
                    <a:pt x="60680" y="38700"/>
                  </a:cubicBezTo>
                  <a:cubicBezTo>
                    <a:pt x="60600" y="38395"/>
                    <a:pt x="60499" y="38079"/>
                    <a:pt x="60403" y="37765"/>
                  </a:cubicBezTo>
                  <a:close/>
                  <a:moveTo>
                    <a:pt x="61015" y="40670"/>
                  </a:moveTo>
                  <a:lnTo>
                    <a:pt x="61015" y="40670"/>
                  </a:lnTo>
                  <a:cubicBezTo>
                    <a:pt x="61061" y="41005"/>
                    <a:pt x="61106" y="41341"/>
                    <a:pt x="61150" y="41676"/>
                  </a:cubicBezTo>
                  <a:cubicBezTo>
                    <a:pt x="61155" y="41859"/>
                    <a:pt x="61177" y="42049"/>
                    <a:pt x="61200" y="42237"/>
                  </a:cubicBezTo>
                  <a:cubicBezTo>
                    <a:pt x="61177" y="42049"/>
                    <a:pt x="61155" y="41859"/>
                    <a:pt x="61132" y="41667"/>
                  </a:cubicBezTo>
                  <a:cubicBezTo>
                    <a:pt x="61086" y="41332"/>
                    <a:pt x="61061" y="41007"/>
                    <a:pt x="61015" y="40670"/>
                  </a:cubicBezTo>
                  <a:close/>
                  <a:moveTo>
                    <a:pt x="13814" y="0"/>
                  </a:moveTo>
                  <a:cubicBezTo>
                    <a:pt x="7920" y="0"/>
                    <a:pt x="2324" y="4891"/>
                    <a:pt x="487" y="6686"/>
                  </a:cubicBezTo>
                  <a:cubicBezTo>
                    <a:pt x="326" y="6835"/>
                    <a:pt x="1" y="6996"/>
                    <a:pt x="404" y="7296"/>
                  </a:cubicBezTo>
                  <a:cubicBezTo>
                    <a:pt x="1025" y="8416"/>
                    <a:pt x="1311" y="9669"/>
                    <a:pt x="1263" y="10879"/>
                  </a:cubicBezTo>
                  <a:cubicBezTo>
                    <a:pt x="1215" y="12178"/>
                    <a:pt x="979" y="13594"/>
                    <a:pt x="585" y="15065"/>
                  </a:cubicBezTo>
                  <a:cubicBezTo>
                    <a:pt x="542" y="15202"/>
                    <a:pt x="109" y="15821"/>
                    <a:pt x="212" y="15936"/>
                  </a:cubicBezTo>
                  <a:cubicBezTo>
                    <a:pt x="217" y="15942"/>
                    <a:pt x="225" y="15944"/>
                    <a:pt x="236" y="15944"/>
                  </a:cubicBezTo>
                  <a:cubicBezTo>
                    <a:pt x="346" y="15944"/>
                    <a:pt x="738" y="15656"/>
                    <a:pt x="834" y="15656"/>
                  </a:cubicBezTo>
                  <a:cubicBezTo>
                    <a:pt x="839" y="15656"/>
                    <a:pt x="843" y="15657"/>
                    <a:pt x="846" y="15658"/>
                  </a:cubicBezTo>
                  <a:cubicBezTo>
                    <a:pt x="899" y="15684"/>
                    <a:pt x="984" y="15702"/>
                    <a:pt x="1046" y="15706"/>
                  </a:cubicBezTo>
                  <a:cubicBezTo>
                    <a:pt x="2301" y="15755"/>
                    <a:pt x="3481" y="16016"/>
                    <a:pt x="4512" y="16497"/>
                  </a:cubicBezTo>
                  <a:cubicBezTo>
                    <a:pt x="5012" y="16733"/>
                    <a:pt x="5486" y="17022"/>
                    <a:pt x="5923" y="17358"/>
                  </a:cubicBezTo>
                  <a:cubicBezTo>
                    <a:pt x="9259" y="19860"/>
                    <a:pt x="10070" y="24408"/>
                    <a:pt x="10265" y="26248"/>
                  </a:cubicBezTo>
                  <a:cubicBezTo>
                    <a:pt x="10282" y="26393"/>
                    <a:pt x="10015" y="26790"/>
                    <a:pt x="10219" y="26790"/>
                  </a:cubicBezTo>
                  <a:cubicBezTo>
                    <a:pt x="10282" y="26790"/>
                    <a:pt x="10390" y="26752"/>
                    <a:pt x="10565" y="26658"/>
                  </a:cubicBezTo>
                  <a:cubicBezTo>
                    <a:pt x="10609" y="26681"/>
                    <a:pt x="10654" y="26695"/>
                    <a:pt x="10703" y="26701"/>
                  </a:cubicBezTo>
                  <a:cubicBezTo>
                    <a:pt x="11951" y="26905"/>
                    <a:pt x="13172" y="27272"/>
                    <a:pt x="14311" y="27803"/>
                  </a:cubicBezTo>
                  <a:cubicBezTo>
                    <a:pt x="17255" y="29178"/>
                    <a:pt x="19707" y="31604"/>
                    <a:pt x="21626" y="35032"/>
                  </a:cubicBezTo>
                  <a:cubicBezTo>
                    <a:pt x="23590" y="38551"/>
                    <a:pt x="25045" y="40375"/>
                    <a:pt x="26353" y="40986"/>
                  </a:cubicBezTo>
                  <a:cubicBezTo>
                    <a:pt x="26740" y="41167"/>
                    <a:pt x="27101" y="41239"/>
                    <a:pt x="27442" y="41239"/>
                  </a:cubicBezTo>
                  <a:cubicBezTo>
                    <a:pt x="28157" y="41239"/>
                    <a:pt x="28790" y="40923"/>
                    <a:pt x="29416" y="40622"/>
                  </a:cubicBezTo>
                  <a:cubicBezTo>
                    <a:pt x="30268" y="40194"/>
                    <a:pt x="31184" y="39731"/>
                    <a:pt x="32311" y="39731"/>
                  </a:cubicBezTo>
                  <a:cubicBezTo>
                    <a:pt x="32928" y="39731"/>
                    <a:pt x="33609" y="39869"/>
                    <a:pt x="34376" y="40228"/>
                  </a:cubicBezTo>
                  <a:cubicBezTo>
                    <a:pt x="35219" y="40622"/>
                    <a:pt x="36120" y="41289"/>
                    <a:pt x="37052" y="42175"/>
                  </a:cubicBezTo>
                  <a:cubicBezTo>
                    <a:pt x="38386" y="43447"/>
                    <a:pt x="39499" y="44283"/>
                    <a:pt x="40473" y="44737"/>
                  </a:cubicBezTo>
                  <a:cubicBezTo>
                    <a:pt x="41225" y="45088"/>
                    <a:pt x="41852" y="45187"/>
                    <a:pt x="42423" y="45187"/>
                  </a:cubicBezTo>
                  <a:cubicBezTo>
                    <a:pt x="42803" y="45187"/>
                    <a:pt x="43158" y="45143"/>
                    <a:pt x="43509" y="45101"/>
                  </a:cubicBezTo>
                  <a:cubicBezTo>
                    <a:pt x="43915" y="45050"/>
                    <a:pt x="44291" y="45019"/>
                    <a:pt x="44657" y="45019"/>
                  </a:cubicBezTo>
                  <a:cubicBezTo>
                    <a:pt x="45448" y="45019"/>
                    <a:pt x="46186" y="45165"/>
                    <a:pt x="47053" y="45571"/>
                  </a:cubicBezTo>
                  <a:cubicBezTo>
                    <a:pt x="48434" y="46215"/>
                    <a:pt x="50004" y="47463"/>
                    <a:pt x="51974" y="49528"/>
                  </a:cubicBezTo>
                  <a:cubicBezTo>
                    <a:pt x="52011" y="49592"/>
                    <a:pt x="52068" y="49617"/>
                    <a:pt x="52123" y="49642"/>
                  </a:cubicBezTo>
                  <a:cubicBezTo>
                    <a:pt x="52206" y="49681"/>
                    <a:pt x="52297" y="49699"/>
                    <a:pt x="52389" y="49699"/>
                  </a:cubicBezTo>
                  <a:cubicBezTo>
                    <a:pt x="52878" y="49646"/>
                    <a:pt x="53364" y="49620"/>
                    <a:pt x="53845" y="49620"/>
                  </a:cubicBezTo>
                  <a:cubicBezTo>
                    <a:pt x="55731" y="49620"/>
                    <a:pt x="57550" y="50027"/>
                    <a:pt x="59280" y="50833"/>
                  </a:cubicBezTo>
                  <a:cubicBezTo>
                    <a:pt x="62021" y="52114"/>
                    <a:pt x="64435" y="54385"/>
                    <a:pt x="66463" y="57576"/>
                  </a:cubicBezTo>
                  <a:cubicBezTo>
                    <a:pt x="66520" y="57647"/>
                    <a:pt x="66594" y="57704"/>
                    <a:pt x="66676" y="57743"/>
                  </a:cubicBezTo>
                  <a:cubicBezTo>
                    <a:pt x="66747" y="57776"/>
                    <a:pt x="66814" y="57808"/>
                    <a:pt x="66898" y="57808"/>
                  </a:cubicBezTo>
                  <a:cubicBezTo>
                    <a:pt x="66903" y="57808"/>
                    <a:pt x="66909" y="57808"/>
                    <a:pt x="66914" y="57808"/>
                  </a:cubicBezTo>
                  <a:cubicBezTo>
                    <a:pt x="67057" y="57802"/>
                    <a:pt x="67199" y="57799"/>
                    <a:pt x="67341" y="57799"/>
                  </a:cubicBezTo>
                  <a:cubicBezTo>
                    <a:pt x="69006" y="57799"/>
                    <a:pt x="70669" y="58193"/>
                    <a:pt x="72296" y="58958"/>
                  </a:cubicBezTo>
                  <a:cubicBezTo>
                    <a:pt x="73290" y="59420"/>
                    <a:pt x="74260" y="60030"/>
                    <a:pt x="75197" y="60761"/>
                  </a:cubicBezTo>
                  <a:lnTo>
                    <a:pt x="75309" y="60813"/>
                  </a:lnTo>
                  <a:cubicBezTo>
                    <a:pt x="75378" y="60844"/>
                    <a:pt x="75459" y="60865"/>
                    <a:pt x="75543" y="60865"/>
                  </a:cubicBezTo>
                  <a:cubicBezTo>
                    <a:pt x="75596" y="60865"/>
                    <a:pt x="75649" y="60857"/>
                    <a:pt x="75701" y="60839"/>
                  </a:cubicBezTo>
                  <a:cubicBezTo>
                    <a:pt x="76503" y="60518"/>
                    <a:pt x="78138" y="59936"/>
                    <a:pt x="80216" y="59475"/>
                  </a:cubicBezTo>
                  <a:cubicBezTo>
                    <a:pt x="80236" y="59472"/>
                    <a:pt x="80275" y="59470"/>
                    <a:pt x="80330" y="59470"/>
                  </a:cubicBezTo>
                  <a:cubicBezTo>
                    <a:pt x="80586" y="59470"/>
                    <a:pt x="81181" y="59504"/>
                    <a:pt x="81670" y="59504"/>
                  </a:cubicBezTo>
                  <a:cubicBezTo>
                    <a:pt x="82070" y="59504"/>
                    <a:pt x="82398" y="59481"/>
                    <a:pt x="82411" y="59398"/>
                  </a:cubicBezTo>
                  <a:cubicBezTo>
                    <a:pt x="82459" y="59198"/>
                    <a:pt x="80523" y="58644"/>
                    <a:pt x="80349" y="58538"/>
                  </a:cubicBezTo>
                  <a:cubicBezTo>
                    <a:pt x="75982" y="55938"/>
                    <a:pt x="68342" y="50371"/>
                    <a:pt x="66365" y="42320"/>
                  </a:cubicBezTo>
                  <a:cubicBezTo>
                    <a:pt x="64073" y="33025"/>
                    <a:pt x="58199" y="26266"/>
                    <a:pt x="48393" y="21682"/>
                  </a:cubicBezTo>
                  <a:cubicBezTo>
                    <a:pt x="44991" y="20092"/>
                    <a:pt x="41646" y="18996"/>
                    <a:pt x="38943" y="18114"/>
                  </a:cubicBezTo>
                  <a:lnTo>
                    <a:pt x="38560" y="17981"/>
                  </a:lnTo>
                  <a:cubicBezTo>
                    <a:pt x="37763" y="17720"/>
                    <a:pt x="37002" y="17432"/>
                    <a:pt x="36283" y="17095"/>
                  </a:cubicBezTo>
                  <a:cubicBezTo>
                    <a:pt x="32640" y="15395"/>
                    <a:pt x="30532" y="12953"/>
                    <a:pt x="28103" y="10091"/>
                  </a:cubicBezTo>
                  <a:cubicBezTo>
                    <a:pt x="26025" y="7683"/>
                    <a:pt x="23670" y="4947"/>
                    <a:pt x="19833" y="2031"/>
                  </a:cubicBezTo>
                  <a:cubicBezTo>
                    <a:pt x="19232" y="1593"/>
                    <a:pt x="18605" y="1211"/>
                    <a:pt x="17961" y="908"/>
                  </a:cubicBezTo>
                  <a:cubicBezTo>
                    <a:pt x="16592" y="269"/>
                    <a:pt x="15195" y="0"/>
                    <a:pt x="13814" y="0"/>
                  </a:cubicBezTo>
                  <a:close/>
                </a:path>
              </a:pathLst>
            </a:custGeom>
            <a:solidFill>
              <a:srgbClr val="E83C3B"/>
            </a:solidFill>
            <a:ln cap="flat" cmpd="sng" w="14325">
              <a:solidFill>
                <a:srgbClr val="E83C3B"/>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8"/>
            <p:cNvSpPr/>
            <p:nvPr/>
          </p:nvSpPr>
          <p:spPr>
            <a:xfrm>
              <a:off x="6524600" y="2403225"/>
              <a:ext cx="176500" cy="198975"/>
            </a:xfrm>
            <a:custGeom>
              <a:rect b="b" l="l" r="r" t="t"/>
              <a:pathLst>
                <a:path extrusionOk="0" h="7959" w="7060">
                  <a:moveTo>
                    <a:pt x="572" y="0"/>
                  </a:moveTo>
                  <a:cubicBezTo>
                    <a:pt x="450" y="0"/>
                    <a:pt x="329" y="43"/>
                    <a:pt x="234" y="125"/>
                  </a:cubicBezTo>
                  <a:cubicBezTo>
                    <a:pt x="48" y="283"/>
                    <a:pt x="0" y="574"/>
                    <a:pt x="152" y="780"/>
                  </a:cubicBezTo>
                  <a:cubicBezTo>
                    <a:pt x="1095" y="2210"/>
                    <a:pt x="2294" y="3489"/>
                    <a:pt x="3341" y="4604"/>
                  </a:cubicBezTo>
                  <a:cubicBezTo>
                    <a:pt x="4287" y="5608"/>
                    <a:pt x="5213" y="6598"/>
                    <a:pt x="6097" y="7775"/>
                  </a:cubicBezTo>
                  <a:cubicBezTo>
                    <a:pt x="6152" y="7830"/>
                    <a:pt x="6214" y="7871"/>
                    <a:pt x="6283" y="7906"/>
                  </a:cubicBezTo>
                  <a:cubicBezTo>
                    <a:pt x="6356" y="7940"/>
                    <a:pt x="6431" y="7958"/>
                    <a:pt x="6506" y="7958"/>
                  </a:cubicBezTo>
                  <a:cubicBezTo>
                    <a:pt x="6584" y="7958"/>
                    <a:pt x="6662" y="7938"/>
                    <a:pt x="6738" y="7894"/>
                  </a:cubicBezTo>
                  <a:cubicBezTo>
                    <a:pt x="6958" y="7780"/>
                    <a:pt x="7059" y="7523"/>
                    <a:pt x="6972" y="7287"/>
                  </a:cubicBezTo>
                  <a:cubicBezTo>
                    <a:pt x="6537" y="5919"/>
                    <a:pt x="6030" y="4943"/>
                    <a:pt x="5433" y="4304"/>
                  </a:cubicBezTo>
                  <a:cubicBezTo>
                    <a:pt x="4945" y="3763"/>
                    <a:pt x="3497" y="2256"/>
                    <a:pt x="887" y="116"/>
                  </a:cubicBezTo>
                  <a:cubicBezTo>
                    <a:pt x="862" y="82"/>
                    <a:pt x="825" y="66"/>
                    <a:pt x="786" y="47"/>
                  </a:cubicBezTo>
                  <a:cubicBezTo>
                    <a:pt x="718" y="16"/>
                    <a:pt x="644" y="0"/>
                    <a:pt x="572" y="0"/>
                  </a:cubicBezTo>
                  <a:close/>
                </a:path>
              </a:pathLst>
            </a:custGeom>
            <a:solidFill>
              <a:srgbClr val="46B0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8"/>
            <p:cNvSpPr/>
            <p:nvPr/>
          </p:nvSpPr>
          <p:spPr>
            <a:xfrm>
              <a:off x="2429975" y="417325"/>
              <a:ext cx="99900" cy="45075"/>
            </a:xfrm>
            <a:custGeom>
              <a:rect b="b" l="l" r="r" t="t"/>
              <a:pathLst>
                <a:path extrusionOk="0" h="1803" w="3996">
                  <a:moveTo>
                    <a:pt x="3438" y="0"/>
                  </a:moveTo>
                  <a:cubicBezTo>
                    <a:pt x="3403" y="0"/>
                    <a:pt x="3368" y="6"/>
                    <a:pt x="3331" y="19"/>
                  </a:cubicBezTo>
                  <a:cubicBezTo>
                    <a:pt x="2266" y="237"/>
                    <a:pt x="1281" y="519"/>
                    <a:pt x="390" y="796"/>
                  </a:cubicBezTo>
                  <a:cubicBezTo>
                    <a:pt x="156" y="867"/>
                    <a:pt x="0" y="1110"/>
                    <a:pt x="23" y="1343"/>
                  </a:cubicBezTo>
                  <a:cubicBezTo>
                    <a:pt x="55" y="1515"/>
                    <a:pt x="158" y="1676"/>
                    <a:pt x="321" y="1756"/>
                  </a:cubicBezTo>
                  <a:cubicBezTo>
                    <a:pt x="378" y="1781"/>
                    <a:pt x="442" y="1788"/>
                    <a:pt x="504" y="1797"/>
                  </a:cubicBezTo>
                  <a:cubicBezTo>
                    <a:pt x="591" y="1801"/>
                    <a:pt x="678" y="1803"/>
                    <a:pt x="763" y="1803"/>
                  </a:cubicBezTo>
                  <a:cubicBezTo>
                    <a:pt x="1781" y="1803"/>
                    <a:pt x="2708" y="1526"/>
                    <a:pt x="3680" y="947"/>
                  </a:cubicBezTo>
                  <a:cubicBezTo>
                    <a:pt x="3900" y="819"/>
                    <a:pt x="3996" y="553"/>
                    <a:pt x="3909" y="315"/>
                  </a:cubicBezTo>
                  <a:cubicBezTo>
                    <a:pt x="3854" y="200"/>
                    <a:pt x="3764" y="113"/>
                    <a:pt x="3650" y="58"/>
                  </a:cubicBezTo>
                  <a:cubicBezTo>
                    <a:pt x="3577" y="23"/>
                    <a:pt x="3508" y="0"/>
                    <a:pt x="3438" y="0"/>
                  </a:cubicBezTo>
                  <a:close/>
                </a:path>
              </a:pathLst>
            </a:custGeom>
            <a:solidFill>
              <a:srgbClr val="0F1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8"/>
            <p:cNvSpPr/>
            <p:nvPr/>
          </p:nvSpPr>
          <p:spPr>
            <a:xfrm>
              <a:off x="6524650" y="2403225"/>
              <a:ext cx="176450" cy="198975"/>
            </a:xfrm>
            <a:custGeom>
              <a:rect b="b" l="l" r="r" t="t"/>
              <a:pathLst>
                <a:path extrusionOk="0" h="7959" w="7058">
                  <a:moveTo>
                    <a:pt x="573" y="0"/>
                  </a:moveTo>
                  <a:cubicBezTo>
                    <a:pt x="451" y="0"/>
                    <a:pt x="330" y="43"/>
                    <a:pt x="234" y="125"/>
                  </a:cubicBezTo>
                  <a:cubicBezTo>
                    <a:pt x="49" y="283"/>
                    <a:pt x="1" y="574"/>
                    <a:pt x="152" y="780"/>
                  </a:cubicBezTo>
                  <a:cubicBezTo>
                    <a:pt x="1098" y="2210"/>
                    <a:pt x="2294" y="3489"/>
                    <a:pt x="3339" y="4604"/>
                  </a:cubicBezTo>
                  <a:cubicBezTo>
                    <a:pt x="4285" y="5608"/>
                    <a:pt x="5211" y="6598"/>
                    <a:pt x="6095" y="7775"/>
                  </a:cubicBezTo>
                  <a:cubicBezTo>
                    <a:pt x="6150" y="7830"/>
                    <a:pt x="6212" y="7871"/>
                    <a:pt x="6281" y="7906"/>
                  </a:cubicBezTo>
                  <a:cubicBezTo>
                    <a:pt x="6354" y="7940"/>
                    <a:pt x="6429" y="7958"/>
                    <a:pt x="6504" y="7958"/>
                  </a:cubicBezTo>
                  <a:cubicBezTo>
                    <a:pt x="6582" y="7958"/>
                    <a:pt x="6660" y="7938"/>
                    <a:pt x="6736" y="7894"/>
                  </a:cubicBezTo>
                  <a:cubicBezTo>
                    <a:pt x="6954" y="7780"/>
                    <a:pt x="7057" y="7521"/>
                    <a:pt x="6975" y="7287"/>
                  </a:cubicBezTo>
                  <a:cubicBezTo>
                    <a:pt x="6539" y="5919"/>
                    <a:pt x="6031" y="4943"/>
                    <a:pt x="5433" y="4304"/>
                  </a:cubicBezTo>
                  <a:cubicBezTo>
                    <a:pt x="4947" y="3763"/>
                    <a:pt x="3497" y="2256"/>
                    <a:pt x="887" y="116"/>
                  </a:cubicBezTo>
                  <a:cubicBezTo>
                    <a:pt x="862" y="82"/>
                    <a:pt x="825" y="66"/>
                    <a:pt x="789" y="47"/>
                  </a:cubicBezTo>
                  <a:cubicBezTo>
                    <a:pt x="719" y="16"/>
                    <a:pt x="646" y="0"/>
                    <a:pt x="573" y="0"/>
                  </a:cubicBezTo>
                  <a:close/>
                </a:path>
              </a:pathLst>
            </a:custGeom>
            <a:solidFill>
              <a:srgbClr val="1927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8"/>
            <p:cNvSpPr/>
            <p:nvPr/>
          </p:nvSpPr>
          <p:spPr>
            <a:xfrm>
              <a:off x="5899300" y="1762600"/>
              <a:ext cx="830775" cy="1213375"/>
            </a:xfrm>
            <a:custGeom>
              <a:rect b="b" l="l" r="r" t="t"/>
              <a:pathLst>
                <a:path extrusionOk="0" h="48535" w="33231">
                  <a:moveTo>
                    <a:pt x="9241" y="1"/>
                  </a:moveTo>
                  <a:lnTo>
                    <a:pt x="9241" y="1"/>
                  </a:lnTo>
                  <a:cubicBezTo>
                    <a:pt x="10054" y="1524"/>
                    <a:pt x="12423" y="6956"/>
                    <a:pt x="9884" y="14739"/>
                  </a:cubicBezTo>
                  <a:cubicBezTo>
                    <a:pt x="6849" y="23970"/>
                    <a:pt x="1" y="18616"/>
                    <a:pt x="21" y="26919"/>
                  </a:cubicBezTo>
                  <a:cubicBezTo>
                    <a:pt x="33" y="35192"/>
                    <a:pt x="13926" y="34537"/>
                    <a:pt x="11891" y="39637"/>
                  </a:cubicBezTo>
                  <a:cubicBezTo>
                    <a:pt x="9848" y="44734"/>
                    <a:pt x="741" y="47000"/>
                    <a:pt x="741" y="47000"/>
                  </a:cubicBezTo>
                  <a:cubicBezTo>
                    <a:pt x="4986" y="47078"/>
                    <a:pt x="9795" y="47241"/>
                    <a:pt x="15843" y="48162"/>
                  </a:cubicBezTo>
                  <a:cubicBezTo>
                    <a:pt x="17485" y="48411"/>
                    <a:pt x="19056" y="48534"/>
                    <a:pt x="20535" y="48534"/>
                  </a:cubicBezTo>
                  <a:cubicBezTo>
                    <a:pt x="25071" y="48534"/>
                    <a:pt x="28738" y="47377"/>
                    <a:pt x="30919" y="45167"/>
                  </a:cubicBezTo>
                  <a:cubicBezTo>
                    <a:pt x="32468" y="43630"/>
                    <a:pt x="33230" y="41518"/>
                    <a:pt x="33098" y="38924"/>
                  </a:cubicBezTo>
                  <a:cubicBezTo>
                    <a:pt x="31659" y="35247"/>
                    <a:pt x="29507" y="32942"/>
                    <a:pt x="27608" y="30910"/>
                  </a:cubicBezTo>
                  <a:cubicBezTo>
                    <a:pt x="25246" y="28394"/>
                    <a:pt x="22795" y="25771"/>
                    <a:pt x="21913" y="20895"/>
                  </a:cubicBezTo>
                  <a:cubicBezTo>
                    <a:pt x="21207" y="16980"/>
                    <a:pt x="19997" y="16212"/>
                    <a:pt x="18464" y="15273"/>
                  </a:cubicBezTo>
                  <a:cubicBezTo>
                    <a:pt x="16730" y="14192"/>
                    <a:pt x="14588" y="12877"/>
                    <a:pt x="13012" y="6606"/>
                  </a:cubicBezTo>
                  <a:cubicBezTo>
                    <a:pt x="12139" y="3105"/>
                    <a:pt x="10743" y="1199"/>
                    <a:pt x="9241" y="1"/>
                  </a:cubicBezTo>
                  <a:close/>
                </a:path>
              </a:pathLst>
            </a:custGeom>
            <a:solidFill>
              <a:srgbClr val="FFFFFF"/>
            </a:solidFill>
            <a:ln cap="flat" cmpd="sng" w="14325">
              <a:solidFill>
                <a:srgbClr val="FFFFFF"/>
              </a:solidFill>
              <a:prstDash val="solid"/>
              <a:miter lim="229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8"/>
            <p:cNvSpPr/>
            <p:nvPr/>
          </p:nvSpPr>
          <p:spPr>
            <a:xfrm>
              <a:off x="2153025" y="389950"/>
              <a:ext cx="4616050" cy="2635350"/>
            </a:xfrm>
            <a:custGeom>
              <a:rect b="b" l="l" r="r" t="t"/>
              <a:pathLst>
                <a:path extrusionOk="0" fill="none" h="105414" w="184642">
                  <a:moveTo>
                    <a:pt x="17915" y="1"/>
                  </a:moveTo>
                  <a:cubicBezTo>
                    <a:pt x="13239" y="500"/>
                    <a:pt x="8783" y="2157"/>
                    <a:pt x="6388" y="3282"/>
                  </a:cubicBezTo>
                  <a:cubicBezTo>
                    <a:pt x="1662" y="5495"/>
                    <a:pt x="1" y="10501"/>
                    <a:pt x="2145" y="15461"/>
                  </a:cubicBezTo>
                  <a:cubicBezTo>
                    <a:pt x="4093" y="19961"/>
                    <a:pt x="8109" y="26153"/>
                    <a:pt x="16270" y="30809"/>
                  </a:cubicBezTo>
                  <a:cubicBezTo>
                    <a:pt x="30699" y="39034"/>
                    <a:pt x="36979" y="48304"/>
                    <a:pt x="52994" y="61219"/>
                  </a:cubicBezTo>
                  <a:cubicBezTo>
                    <a:pt x="69008" y="74136"/>
                    <a:pt x="83538" y="79444"/>
                    <a:pt x="97500" y="85972"/>
                  </a:cubicBezTo>
                  <a:cubicBezTo>
                    <a:pt x="111462" y="92499"/>
                    <a:pt x="124109" y="98000"/>
                    <a:pt x="134176" y="100728"/>
                  </a:cubicBezTo>
                  <a:cubicBezTo>
                    <a:pt x="144243" y="103459"/>
                    <a:pt x="151497" y="101416"/>
                    <a:pt x="165612" y="103569"/>
                  </a:cubicBezTo>
                  <a:cubicBezTo>
                    <a:pt x="177711" y="105414"/>
                    <a:pt x="184642" y="100492"/>
                    <a:pt x="183400" y="92680"/>
                  </a:cubicBezTo>
                  <a:cubicBezTo>
                    <a:pt x="183001" y="90171"/>
                    <a:pt x="182396" y="86350"/>
                    <a:pt x="180676" y="84482"/>
                  </a:cubicBezTo>
                  <a:cubicBezTo>
                    <a:pt x="179269" y="82956"/>
                    <a:pt x="176639" y="80533"/>
                    <a:pt x="172714" y="7761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8"/>
            <p:cNvSpPr/>
            <p:nvPr/>
          </p:nvSpPr>
          <p:spPr>
            <a:xfrm>
              <a:off x="857425" y="564200"/>
              <a:ext cx="5872600" cy="4928150"/>
            </a:xfrm>
            <a:custGeom>
              <a:rect b="b" l="l" r="r" t="t"/>
              <a:pathLst>
                <a:path extrusionOk="0" fill="none" h="197126" w="234904">
                  <a:moveTo>
                    <a:pt x="54134" y="0"/>
                  </a:moveTo>
                  <a:cubicBezTo>
                    <a:pt x="48922" y="8883"/>
                    <a:pt x="44626" y="17357"/>
                    <a:pt x="40369" y="26618"/>
                  </a:cubicBezTo>
                  <a:cubicBezTo>
                    <a:pt x="33700" y="41128"/>
                    <a:pt x="23670" y="54382"/>
                    <a:pt x="16531" y="68767"/>
                  </a:cubicBezTo>
                  <a:cubicBezTo>
                    <a:pt x="12647" y="76594"/>
                    <a:pt x="10656" y="80848"/>
                    <a:pt x="7664" y="87410"/>
                  </a:cubicBezTo>
                  <a:cubicBezTo>
                    <a:pt x="5220" y="92769"/>
                    <a:pt x="2988" y="98222"/>
                    <a:pt x="972" y="103764"/>
                  </a:cubicBezTo>
                  <a:lnTo>
                    <a:pt x="972" y="103764"/>
                  </a:lnTo>
                  <a:cubicBezTo>
                    <a:pt x="0" y="107024"/>
                    <a:pt x="2844" y="110147"/>
                    <a:pt x="5089" y="113466"/>
                  </a:cubicBezTo>
                  <a:cubicBezTo>
                    <a:pt x="10210" y="121032"/>
                    <a:pt x="19722" y="132402"/>
                    <a:pt x="36623" y="143759"/>
                  </a:cubicBezTo>
                  <a:cubicBezTo>
                    <a:pt x="54175" y="155554"/>
                    <a:pt x="71256" y="166521"/>
                    <a:pt x="90989" y="173885"/>
                  </a:cubicBezTo>
                  <a:cubicBezTo>
                    <a:pt x="100934" y="177596"/>
                    <a:pt x="111624" y="184724"/>
                    <a:pt x="121469" y="188699"/>
                  </a:cubicBezTo>
                  <a:cubicBezTo>
                    <a:pt x="130828" y="192482"/>
                    <a:pt x="139496" y="194576"/>
                    <a:pt x="149645" y="195854"/>
                  </a:cubicBezTo>
                  <a:cubicBezTo>
                    <a:pt x="159765" y="197126"/>
                    <a:pt x="185189" y="197084"/>
                    <a:pt x="188887" y="188937"/>
                  </a:cubicBezTo>
                  <a:cubicBezTo>
                    <a:pt x="194131" y="177383"/>
                    <a:pt x="199059" y="165318"/>
                    <a:pt x="205037" y="154094"/>
                  </a:cubicBezTo>
                  <a:cubicBezTo>
                    <a:pt x="209905" y="144951"/>
                    <a:pt x="213266" y="134831"/>
                    <a:pt x="218343" y="125912"/>
                  </a:cubicBezTo>
                  <a:cubicBezTo>
                    <a:pt x="221230" y="120844"/>
                    <a:pt x="234903" y="90368"/>
                    <a:pt x="234903" y="903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8"/>
            <p:cNvSpPr/>
            <p:nvPr/>
          </p:nvSpPr>
          <p:spPr>
            <a:xfrm>
              <a:off x="2312725" y="178550"/>
              <a:ext cx="4428525" cy="2559450"/>
            </a:xfrm>
            <a:custGeom>
              <a:rect b="b" l="l" r="r" t="t"/>
              <a:pathLst>
                <a:path extrusionOk="0" fill="none" h="102378" w="177141">
                  <a:moveTo>
                    <a:pt x="0" y="11738"/>
                  </a:moveTo>
                  <a:cubicBezTo>
                    <a:pt x="3634" y="10278"/>
                    <a:pt x="6202" y="14792"/>
                    <a:pt x="12029" y="7888"/>
                  </a:cubicBezTo>
                  <a:cubicBezTo>
                    <a:pt x="15073" y="4275"/>
                    <a:pt x="24918" y="1034"/>
                    <a:pt x="30547" y="3902"/>
                  </a:cubicBezTo>
                  <a:cubicBezTo>
                    <a:pt x="36179" y="6768"/>
                    <a:pt x="49502" y="0"/>
                    <a:pt x="53612" y="3341"/>
                  </a:cubicBezTo>
                  <a:cubicBezTo>
                    <a:pt x="57720" y="6679"/>
                    <a:pt x="58929" y="5611"/>
                    <a:pt x="66643" y="9323"/>
                  </a:cubicBezTo>
                  <a:cubicBezTo>
                    <a:pt x="74360" y="13034"/>
                    <a:pt x="72435" y="9064"/>
                    <a:pt x="79079" y="14058"/>
                  </a:cubicBezTo>
                  <a:cubicBezTo>
                    <a:pt x="85724" y="19053"/>
                    <a:pt x="91323" y="17183"/>
                    <a:pt x="94721" y="22551"/>
                  </a:cubicBezTo>
                  <a:cubicBezTo>
                    <a:pt x="98121" y="27917"/>
                    <a:pt x="105287" y="23708"/>
                    <a:pt x="112174" y="30708"/>
                  </a:cubicBezTo>
                  <a:cubicBezTo>
                    <a:pt x="119061" y="37707"/>
                    <a:pt x="122051" y="34850"/>
                    <a:pt x="128487" y="42818"/>
                  </a:cubicBezTo>
                  <a:cubicBezTo>
                    <a:pt x="134922" y="50785"/>
                    <a:pt x="139310" y="46459"/>
                    <a:pt x="142691" y="54893"/>
                  </a:cubicBezTo>
                  <a:cubicBezTo>
                    <a:pt x="146073" y="63326"/>
                    <a:pt x="154080" y="58327"/>
                    <a:pt x="156970" y="69835"/>
                  </a:cubicBezTo>
                  <a:cubicBezTo>
                    <a:pt x="159861" y="81345"/>
                    <a:pt x="164299" y="75389"/>
                    <a:pt x="165870" y="84154"/>
                  </a:cubicBezTo>
                  <a:cubicBezTo>
                    <a:pt x="167444" y="92925"/>
                    <a:pt x="173979" y="93852"/>
                    <a:pt x="177140" y="10237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8"/>
            <p:cNvSpPr/>
            <p:nvPr/>
          </p:nvSpPr>
          <p:spPr>
            <a:xfrm>
              <a:off x="3409625" y="1208325"/>
              <a:ext cx="319575" cy="339525"/>
            </a:xfrm>
            <a:custGeom>
              <a:rect b="b" l="l" r="r" t="t"/>
              <a:pathLst>
                <a:path extrusionOk="0" fill="none" h="13581" w="12783">
                  <a:moveTo>
                    <a:pt x="12783" y="13580"/>
                  </a:moveTo>
                  <a:cubicBezTo>
                    <a:pt x="12783" y="13580"/>
                    <a:pt x="12364" y="1"/>
                    <a:pt x="1" y="3199"/>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8"/>
            <p:cNvSpPr/>
            <p:nvPr/>
          </p:nvSpPr>
          <p:spPr>
            <a:xfrm>
              <a:off x="3285050" y="945725"/>
              <a:ext cx="222775" cy="331075"/>
            </a:xfrm>
            <a:custGeom>
              <a:rect b="b" l="l" r="r" t="t"/>
              <a:pathLst>
                <a:path extrusionOk="0" fill="none" h="13243" w="8911">
                  <a:moveTo>
                    <a:pt x="7635" y="13243"/>
                  </a:moveTo>
                  <a:cubicBezTo>
                    <a:pt x="7635" y="13243"/>
                    <a:pt x="8572" y="10693"/>
                    <a:pt x="8700" y="7884"/>
                  </a:cubicBezTo>
                  <a:cubicBezTo>
                    <a:pt x="8911" y="3350"/>
                    <a:pt x="4347" y="0"/>
                    <a:pt x="136" y="1693"/>
                  </a:cubicBezTo>
                  <a:cubicBezTo>
                    <a:pt x="90" y="1709"/>
                    <a:pt x="44" y="1730"/>
                    <a:pt x="1" y="174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8"/>
            <p:cNvSpPr/>
            <p:nvPr/>
          </p:nvSpPr>
          <p:spPr>
            <a:xfrm>
              <a:off x="3472975" y="736775"/>
              <a:ext cx="2085100" cy="1619750"/>
            </a:xfrm>
            <a:custGeom>
              <a:rect b="b" l="l" r="r" t="t"/>
              <a:pathLst>
                <a:path extrusionOk="0" fill="none" h="64790" w="83404">
                  <a:moveTo>
                    <a:pt x="1" y="12264"/>
                  </a:moveTo>
                  <a:cubicBezTo>
                    <a:pt x="1" y="12264"/>
                    <a:pt x="11321" y="0"/>
                    <a:pt x="20566" y="7011"/>
                  </a:cubicBezTo>
                  <a:cubicBezTo>
                    <a:pt x="29810" y="14022"/>
                    <a:pt x="30539" y="20052"/>
                    <a:pt x="39140" y="22881"/>
                  </a:cubicBezTo>
                  <a:cubicBezTo>
                    <a:pt x="47738" y="25711"/>
                    <a:pt x="63097" y="30518"/>
                    <a:pt x="67288" y="47582"/>
                  </a:cubicBezTo>
                  <a:cubicBezTo>
                    <a:pt x="69973" y="58519"/>
                    <a:pt x="83403" y="64790"/>
                    <a:pt x="83403" y="6479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8"/>
            <p:cNvSpPr/>
            <p:nvPr/>
          </p:nvSpPr>
          <p:spPr>
            <a:xfrm>
              <a:off x="5367475" y="2333475"/>
              <a:ext cx="406925" cy="75750"/>
            </a:xfrm>
            <a:custGeom>
              <a:rect b="b" l="l" r="r" t="t"/>
              <a:pathLst>
                <a:path extrusionOk="0" fill="none" h="3030" w="16277">
                  <a:moveTo>
                    <a:pt x="1" y="3030"/>
                  </a:moveTo>
                  <a:cubicBezTo>
                    <a:pt x="1" y="3030"/>
                    <a:pt x="6931" y="1"/>
                    <a:pt x="12758" y="1188"/>
                  </a:cubicBezTo>
                  <a:cubicBezTo>
                    <a:pt x="12758" y="1188"/>
                    <a:pt x="14613" y="1392"/>
                    <a:pt x="16277" y="216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8"/>
            <p:cNvSpPr/>
            <p:nvPr/>
          </p:nvSpPr>
          <p:spPr>
            <a:xfrm>
              <a:off x="3630950" y="1485775"/>
              <a:ext cx="1152000" cy="642275"/>
            </a:xfrm>
            <a:custGeom>
              <a:rect b="b" l="l" r="r" t="t"/>
              <a:pathLst>
                <a:path extrusionOk="0" fill="none" h="25691" w="46080">
                  <a:moveTo>
                    <a:pt x="1" y="2734"/>
                  </a:moveTo>
                  <a:cubicBezTo>
                    <a:pt x="1" y="2734"/>
                    <a:pt x="9314" y="1"/>
                    <a:pt x="15294" y="10712"/>
                  </a:cubicBezTo>
                  <a:cubicBezTo>
                    <a:pt x="23132" y="24747"/>
                    <a:pt x="23044" y="10554"/>
                    <a:pt x="30807" y="17961"/>
                  </a:cubicBezTo>
                  <a:cubicBezTo>
                    <a:pt x="38567" y="25370"/>
                    <a:pt x="37109" y="16064"/>
                    <a:pt x="46079" y="2569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8"/>
            <p:cNvSpPr/>
            <p:nvPr/>
          </p:nvSpPr>
          <p:spPr>
            <a:xfrm>
              <a:off x="4716650" y="2032275"/>
              <a:ext cx="425750" cy="296950"/>
            </a:xfrm>
            <a:custGeom>
              <a:rect b="b" l="l" r="r" t="t"/>
              <a:pathLst>
                <a:path extrusionOk="0" fill="none" h="11878" w="17030">
                  <a:moveTo>
                    <a:pt x="0" y="4481"/>
                  </a:moveTo>
                  <a:cubicBezTo>
                    <a:pt x="0" y="4481"/>
                    <a:pt x="9822" y="0"/>
                    <a:pt x="17030" y="1187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8"/>
            <p:cNvSpPr/>
            <p:nvPr/>
          </p:nvSpPr>
          <p:spPr>
            <a:xfrm>
              <a:off x="5062025" y="2242350"/>
              <a:ext cx="393050" cy="261900"/>
            </a:xfrm>
            <a:custGeom>
              <a:rect b="b" l="l" r="r" t="t"/>
              <a:pathLst>
                <a:path extrusionOk="0" fill="none" h="10476" w="15722">
                  <a:moveTo>
                    <a:pt x="0" y="4306"/>
                  </a:moveTo>
                  <a:cubicBezTo>
                    <a:pt x="0" y="4306"/>
                    <a:pt x="7978" y="1"/>
                    <a:pt x="15722" y="10476"/>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8"/>
            <p:cNvSpPr/>
            <p:nvPr/>
          </p:nvSpPr>
          <p:spPr>
            <a:xfrm>
              <a:off x="4251100" y="993075"/>
              <a:ext cx="1372725" cy="1363450"/>
            </a:xfrm>
            <a:custGeom>
              <a:rect b="b" l="l" r="r" t="t"/>
              <a:pathLst>
                <a:path extrusionOk="0" fill="none" h="54538" w="54909">
                  <a:moveTo>
                    <a:pt x="0" y="7394"/>
                  </a:moveTo>
                  <a:cubicBezTo>
                    <a:pt x="0" y="7394"/>
                    <a:pt x="10846" y="1"/>
                    <a:pt x="30039" y="12519"/>
                  </a:cubicBezTo>
                  <a:cubicBezTo>
                    <a:pt x="49233" y="25038"/>
                    <a:pt x="54908" y="54538"/>
                    <a:pt x="54908" y="54538"/>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8"/>
            <p:cNvSpPr/>
            <p:nvPr/>
          </p:nvSpPr>
          <p:spPr>
            <a:xfrm>
              <a:off x="5069750" y="1354725"/>
              <a:ext cx="648125" cy="1005300"/>
            </a:xfrm>
            <a:custGeom>
              <a:rect b="b" l="l" r="r" t="t"/>
              <a:pathLst>
                <a:path extrusionOk="0" fill="none" h="40212" w="25925">
                  <a:moveTo>
                    <a:pt x="1" y="1"/>
                  </a:moveTo>
                  <a:cubicBezTo>
                    <a:pt x="1" y="1"/>
                    <a:pt x="25924" y="1401"/>
                    <a:pt x="23913" y="40212"/>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8"/>
            <p:cNvSpPr/>
            <p:nvPr/>
          </p:nvSpPr>
          <p:spPr>
            <a:xfrm>
              <a:off x="2951825" y="292575"/>
              <a:ext cx="256800" cy="73000"/>
            </a:xfrm>
            <a:custGeom>
              <a:rect b="b" l="l" r="r" t="t"/>
              <a:pathLst>
                <a:path extrusionOk="0" fill="none" h="2920" w="10272">
                  <a:moveTo>
                    <a:pt x="10271" y="1"/>
                  </a:moveTo>
                  <a:cubicBezTo>
                    <a:pt x="10271" y="1"/>
                    <a:pt x="3948" y="1808"/>
                    <a:pt x="0" y="2920"/>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8"/>
            <p:cNvSpPr/>
            <p:nvPr/>
          </p:nvSpPr>
          <p:spPr>
            <a:xfrm>
              <a:off x="3693950" y="292125"/>
              <a:ext cx="245125" cy="196200"/>
            </a:xfrm>
            <a:custGeom>
              <a:rect b="b" l="l" r="r" t="t"/>
              <a:pathLst>
                <a:path extrusionOk="0" fill="none" h="7848" w="9805">
                  <a:moveTo>
                    <a:pt x="1" y="0"/>
                  </a:moveTo>
                  <a:cubicBezTo>
                    <a:pt x="1" y="0"/>
                    <a:pt x="5516" y="4897"/>
                    <a:pt x="9804" y="7847"/>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8"/>
            <p:cNvSpPr/>
            <p:nvPr/>
          </p:nvSpPr>
          <p:spPr>
            <a:xfrm>
              <a:off x="5900275" y="1591850"/>
              <a:ext cx="56725" cy="215625"/>
            </a:xfrm>
            <a:custGeom>
              <a:rect b="b" l="l" r="r" t="t"/>
              <a:pathLst>
                <a:path extrusionOk="0" fill="none" h="8625" w="2269">
                  <a:moveTo>
                    <a:pt x="1" y="1"/>
                  </a:moveTo>
                  <a:cubicBezTo>
                    <a:pt x="1" y="1"/>
                    <a:pt x="1744" y="4597"/>
                    <a:pt x="2269" y="862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8"/>
            <p:cNvSpPr/>
            <p:nvPr/>
          </p:nvSpPr>
          <p:spPr>
            <a:xfrm>
              <a:off x="6114550" y="2447525"/>
              <a:ext cx="299000" cy="224025"/>
            </a:xfrm>
            <a:custGeom>
              <a:rect b="b" l="l" r="r" t="t"/>
              <a:pathLst>
                <a:path extrusionOk="0" fill="none" h="8961" w="11960">
                  <a:moveTo>
                    <a:pt x="0" y="3964"/>
                  </a:moveTo>
                  <a:cubicBezTo>
                    <a:pt x="0" y="3964"/>
                    <a:pt x="8707" y="1"/>
                    <a:pt x="11960" y="89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8"/>
            <p:cNvSpPr/>
            <p:nvPr/>
          </p:nvSpPr>
          <p:spPr>
            <a:xfrm>
              <a:off x="2435925" y="465150"/>
              <a:ext cx="236225" cy="28625"/>
            </a:xfrm>
            <a:custGeom>
              <a:rect b="b" l="l" r="r" t="t"/>
              <a:pathLst>
                <a:path extrusionOk="0" fill="none" h="1145" w="9449">
                  <a:moveTo>
                    <a:pt x="1" y="370"/>
                  </a:moveTo>
                  <a:cubicBezTo>
                    <a:pt x="1" y="370"/>
                    <a:pt x="6076" y="1144"/>
                    <a:pt x="9449" y="1"/>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8"/>
            <p:cNvSpPr/>
            <p:nvPr/>
          </p:nvSpPr>
          <p:spPr>
            <a:xfrm>
              <a:off x="4694600" y="761050"/>
              <a:ext cx="176725" cy="155125"/>
            </a:xfrm>
            <a:custGeom>
              <a:rect b="b" l="l" r="r" t="t"/>
              <a:pathLst>
                <a:path extrusionOk="0" fill="none" h="6205" w="7069">
                  <a:moveTo>
                    <a:pt x="0" y="1"/>
                  </a:moveTo>
                  <a:cubicBezTo>
                    <a:pt x="0" y="1"/>
                    <a:pt x="2406" y="3710"/>
                    <a:pt x="7068" y="6205"/>
                  </a:cubicBezTo>
                </a:path>
              </a:pathLst>
            </a:custGeom>
            <a:noFill/>
            <a:ln cap="rnd" cmpd="sng" w="143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8"/>
            <p:cNvSpPr/>
            <p:nvPr/>
          </p:nvSpPr>
          <p:spPr>
            <a:xfrm>
              <a:off x="1313525" y="2793125"/>
              <a:ext cx="96525" cy="399725"/>
            </a:xfrm>
            <a:custGeom>
              <a:rect b="b" l="l" r="r" t="t"/>
              <a:pathLst>
                <a:path extrusionOk="0" fill="none" h="15989" w="3861">
                  <a:moveTo>
                    <a:pt x="0" y="1"/>
                  </a:moveTo>
                  <a:lnTo>
                    <a:pt x="3861" y="15988"/>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8"/>
            <p:cNvSpPr/>
            <p:nvPr/>
          </p:nvSpPr>
          <p:spPr>
            <a:xfrm>
              <a:off x="1499150" y="2548675"/>
              <a:ext cx="389925" cy="1235450"/>
            </a:xfrm>
            <a:custGeom>
              <a:rect b="b" l="l" r="r" t="t"/>
              <a:pathLst>
                <a:path extrusionOk="0" fill="none" h="49418" w="15597">
                  <a:moveTo>
                    <a:pt x="1" y="1"/>
                  </a:moveTo>
                  <a:cubicBezTo>
                    <a:pt x="3069" y="17072"/>
                    <a:pt x="8311" y="33680"/>
                    <a:pt x="15596" y="49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8"/>
            <p:cNvSpPr/>
            <p:nvPr/>
          </p:nvSpPr>
          <p:spPr>
            <a:xfrm>
              <a:off x="1784975" y="2268025"/>
              <a:ext cx="527475" cy="1885925"/>
            </a:xfrm>
            <a:custGeom>
              <a:rect b="b" l="l" r="r" t="t"/>
              <a:pathLst>
                <a:path extrusionOk="0" fill="none" h="75437" w="21099">
                  <a:moveTo>
                    <a:pt x="0" y="0"/>
                  </a:moveTo>
                  <a:cubicBezTo>
                    <a:pt x="4209" y="25853"/>
                    <a:pt x="11284" y="51153"/>
                    <a:pt x="21099" y="7543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8"/>
            <p:cNvSpPr/>
            <p:nvPr/>
          </p:nvSpPr>
          <p:spPr>
            <a:xfrm>
              <a:off x="1990075" y="1654525"/>
              <a:ext cx="691075" cy="2751900"/>
            </a:xfrm>
            <a:custGeom>
              <a:rect b="b" l="l" r="r" t="t"/>
              <a:pathLst>
                <a:path extrusionOk="0" fill="none" h="110076" w="27643">
                  <a:moveTo>
                    <a:pt x="1" y="0"/>
                  </a:moveTo>
                  <a:cubicBezTo>
                    <a:pt x="4212" y="37712"/>
                    <a:pt x="13536" y="74850"/>
                    <a:pt x="27643" y="1100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8"/>
            <p:cNvSpPr/>
            <p:nvPr/>
          </p:nvSpPr>
          <p:spPr>
            <a:xfrm>
              <a:off x="2282475" y="1378550"/>
              <a:ext cx="962750" cy="3204350"/>
            </a:xfrm>
            <a:custGeom>
              <a:rect b="b" l="l" r="r" t="t"/>
              <a:pathLst>
                <a:path extrusionOk="0" fill="none" h="128174" w="38510">
                  <a:moveTo>
                    <a:pt x="1" y="1"/>
                  </a:moveTo>
                  <a:cubicBezTo>
                    <a:pt x="9165" y="43793"/>
                    <a:pt x="18522" y="88146"/>
                    <a:pt x="38509" y="1281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8"/>
            <p:cNvSpPr/>
            <p:nvPr/>
          </p:nvSpPr>
          <p:spPr>
            <a:xfrm>
              <a:off x="2852550" y="1976825"/>
              <a:ext cx="1012525" cy="3014225"/>
            </a:xfrm>
            <a:custGeom>
              <a:rect b="b" l="l" r="r" t="t"/>
              <a:pathLst>
                <a:path extrusionOk="0" fill="none" h="120569" w="40501">
                  <a:moveTo>
                    <a:pt x="1" y="0"/>
                  </a:moveTo>
                  <a:cubicBezTo>
                    <a:pt x="9193" y="41510"/>
                    <a:pt x="22770" y="81927"/>
                    <a:pt x="40500" y="12056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8"/>
            <p:cNvSpPr/>
            <p:nvPr/>
          </p:nvSpPr>
          <p:spPr>
            <a:xfrm>
              <a:off x="3360325" y="2308000"/>
              <a:ext cx="1048600" cy="2807800"/>
            </a:xfrm>
            <a:custGeom>
              <a:rect b="b" l="l" r="r" t="t"/>
              <a:pathLst>
                <a:path extrusionOk="0" fill="none" h="112312" w="41944">
                  <a:moveTo>
                    <a:pt x="0" y="0"/>
                  </a:moveTo>
                  <a:cubicBezTo>
                    <a:pt x="11250" y="38401"/>
                    <a:pt x="25266" y="75934"/>
                    <a:pt x="41943" y="11231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8"/>
            <p:cNvSpPr/>
            <p:nvPr/>
          </p:nvSpPr>
          <p:spPr>
            <a:xfrm>
              <a:off x="3933150" y="2614900"/>
              <a:ext cx="943200" cy="2467625"/>
            </a:xfrm>
            <a:custGeom>
              <a:rect b="b" l="l" r="r" t="t"/>
              <a:pathLst>
                <a:path extrusionOk="0" fill="none" h="98705" w="37728">
                  <a:moveTo>
                    <a:pt x="0" y="0"/>
                  </a:moveTo>
                  <a:cubicBezTo>
                    <a:pt x="9875" y="33872"/>
                    <a:pt x="22492" y="66884"/>
                    <a:pt x="37728" y="987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8"/>
            <p:cNvSpPr/>
            <p:nvPr/>
          </p:nvSpPr>
          <p:spPr>
            <a:xfrm>
              <a:off x="4510500" y="2944800"/>
              <a:ext cx="849100" cy="2018150"/>
            </a:xfrm>
            <a:custGeom>
              <a:rect b="b" l="l" r="r" t="t"/>
              <a:pathLst>
                <a:path extrusionOk="0" fill="none" h="80726" w="33964">
                  <a:moveTo>
                    <a:pt x="1" y="1"/>
                  </a:moveTo>
                  <a:cubicBezTo>
                    <a:pt x="8773" y="27913"/>
                    <a:pt x="20142" y="54939"/>
                    <a:pt x="33964" y="8072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8"/>
            <p:cNvSpPr/>
            <p:nvPr/>
          </p:nvSpPr>
          <p:spPr>
            <a:xfrm>
              <a:off x="5064075" y="3186975"/>
              <a:ext cx="486150" cy="1232700"/>
            </a:xfrm>
            <a:custGeom>
              <a:rect b="b" l="l" r="r" t="t"/>
              <a:pathLst>
                <a:path extrusionOk="0" fill="none" h="49308" w="19446">
                  <a:moveTo>
                    <a:pt x="1" y="1"/>
                  </a:moveTo>
                  <a:cubicBezTo>
                    <a:pt x="5245" y="16897"/>
                    <a:pt x="11745" y="33379"/>
                    <a:pt x="19445" y="4930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8"/>
            <p:cNvSpPr/>
            <p:nvPr/>
          </p:nvSpPr>
          <p:spPr>
            <a:xfrm>
              <a:off x="5591600" y="3317625"/>
              <a:ext cx="207675" cy="625150"/>
            </a:xfrm>
            <a:custGeom>
              <a:rect b="b" l="l" r="r" t="t"/>
              <a:pathLst>
                <a:path extrusionOk="0" fill="none" h="25006" w="8307">
                  <a:moveTo>
                    <a:pt x="1" y="0"/>
                  </a:moveTo>
                  <a:cubicBezTo>
                    <a:pt x="3195" y="8189"/>
                    <a:pt x="5967" y="16533"/>
                    <a:pt x="8306" y="250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8"/>
            <p:cNvSpPr/>
            <p:nvPr/>
          </p:nvSpPr>
          <p:spPr>
            <a:xfrm>
              <a:off x="5957600" y="3345750"/>
              <a:ext cx="61325" cy="146875"/>
            </a:xfrm>
            <a:custGeom>
              <a:rect b="b" l="l" r="r" t="t"/>
              <a:pathLst>
                <a:path extrusionOk="0" fill="none" h="5875" w="2453">
                  <a:moveTo>
                    <a:pt x="1" y="0"/>
                  </a:moveTo>
                  <a:cubicBezTo>
                    <a:pt x="817" y="1959"/>
                    <a:pt x="1637" y="3916"/>
                    <a:pt x="2452" y="58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8"/>
            <p:cNvSpPr/>
            <p:nvPr/>
          </p:nvSpPr>
          <p:spPr>
            <a:xfrm>
              <a:off x="2579050" y="751325"/>
              <a:ext cx="309150" cy="123500"/>
            </a:xfrm>
            <a:custGeom>
              <a:rect b="b" l="l" r="r" t="t"/>
              <a:pathLst>
                <a:path extrusionOk="0" fill="none" h="4940" w="12366">
                  <a:moveTo>
                    <a:pt x="1" y="3890"/>
                  </a:moveTo>
                  <a:cubicBezTo>
                    <a:pt x="1014" y="1462"/>
                    <a:pt x="3811" y="0"/>
                    <a:pt x="6423" y="307"/>
                  </a:cubicBezTo>
                  <a:cubicBezTo>
                    <a:pt x="9039" y="614"/>
                    <a:pt x="11333" y="2520"/>
                    <a:pt x="12366" y="4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8"/>
            <p:cNvSpPr/>
            <p:nvPr/>
          </p:nvSpPr>
          <p:spPr>
            <a:xfrm>
              <a:off x="2866200" y="639675"/>
              <a:ext cx="112500" cy="62925"/>
            </a:xfrm>
            <a:custGeom>
              <a:rect b="b" l="l" r="r" t="t"/>
              <a:pathLst>
                <a:path extrusionOk="0" fill="none" h="2517" w="4500">
                  <a:moveTo>
                    <a:pt x="0" y="2516"/>
                  </a:moveTo>
                  <a:cubicBezTo>
                    <a:pt x="722" y="876"/>
                    <a:pt x="2827" y="1"/>
                    <a:pt x="4500" y="65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8"/>
            <p:cNvSpPr/>
            <p:nvPr/>
          </p:nvSpPr>
          <p:spPr>
            <a:xfrm>
              <a:off x="3627925" y="991700"/>
              <a:ext cx="274550" cy="65725"/>
            </a:xfrm>
            <a:custGeom>
              <a:rect b="b" l="l" r="r" t="t"/>
              <a:pathLst>
                <a:path extrusionOk="0" fill="none" h="2629" w="10982">
                  <a:moveTo>
                    <a:pt x="0" y="2629"/>
                  </a:moveTo>
                  <a:cubicBezTo>
                    <a:pt x="3196" y="539"/>
                    <a:pt x="7357" y="1"/>
                    <a:pt x="10981" y="12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8"/>
            <p:cNvSpPr/>
            <p:nvPr/>
          </p:nvSpPr>
          <p:spPr>
            <a:xfrm>
              <a:off x="3821525" y="1124250"/>
              <a:ext cx="60725" cy="18525"/>
            </a:xfrm>
            <a:custGeom>
              <a:rect b="b" l="l" r="r" t="t"/>
              <a:pathLst>
                <a:path extrusionOk="0" fill="none" h="741" w="2429">
                  <a:moveTo>
                    <a:pt x="0" y="273"/>
                  </a:moveTo>
                  <a:cubicBezTo>
                    <a:pt x="820" y="0"/>
                    <a:pt x="1771" y="184"/>
                    <a:pt x="2429" y="7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8"/>
            <p:cNvSpPr/>
            <p:nvPr/>
          </p:nvSpPr>
          <p:spPr>
            <a:xfrm>
              <a:off x="3866825" y="1242125"/>
              <a:ext cx="65325" cy="20025"/>
            </a:xfrm>
            <a:custGeom>
              <a:rect b="b" l="l" r="r" t="t"/>
              <a:pathLst>
                <a:path extrusionOk="0" fill="none" h="801" w="2613">
                  <a:moveTo>
                    <a:pt x="0" y="1"/>
                  </a:moveTo>
                  <a:cubicBezTo>
                    <a:pt x="926" y="35"/>
                    <a:pt x="1826" y="310"/>
                    <a:pt x="2612" y="8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8"/>
            <p:cNvSpPr/>
            <p:nvPr/>
          </p:nvSpPr>
          <p:spPr>
            <a:xfrm>
              <a:off x="3982525" y="1389725"/>
              <a:ext cx="24200" cy="7425"/>
            </a:xfrm>
            <a:custGeom>
              <a:rect b="b" l="l" r="r" t="t"/>
              <a:pathLst>
                <a:path extrusionOk="0" fill="none" h="297" w="968">
                  <a:moveTo>
                    <a:pt x="0" y="1"/>
                  </a:moveTo>
                  <a:cubicBezTo>
                    <a:pt x="321" y="99"/>
                    <a:pt x="646" y="195"/>
                    <a:pt x="967" y="29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8"/>
            <p:cNvSpPr/>
            <p:nvPr/>
          </p:nvSpPr>
          <p:spPr>
            <a:xfrm>
              <a:off x="4870775" y="1653325"/>
              <a:ext cx="180575" cy="397650"/>
            </a:xfrm>
            <a:custGeom>
              <a:rect b="b" l="l" r="r" t="t"/>
              <a:pathLst>
                <a:path extrusionOk="0" fill="none" h="15906" w="7223">
                  <a:moveTo>
                    <a:pt x="1" y="0"/>
                  </a:moveTo>
                  <a:cubicBezTo>
                    <a:pt x="1985" y="1893"/>
                    <a:pt x="4037" y="3886"/>
                    <a:pt x="4936" y="6479"/>
                  </a:cubicBezTo>
                  <a:cubicBezTo>
                    <a:pt x="6001" y="9566"/>
                    <a:pt x="5332" y="13247"/>
                    <a:pt x="7222" y="15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8"/>
            <p:cNvSpPr/>
            <p:nvPr/>
          </p:nvSpPr>
          <p:spPr>
            <a:xfrm>
              <a:off x="4892200" y="1837925"/>
              <a:ext cx="12400" cy="65250"/>
            </a:xfrm>
            <a:custGeom>
              <a:rect b="b" l="l" r="r" t="t"/>
              <a:pathLst>
                <a:path extrusionOk="0" fill="none" h="2610" w="496">
                  <a:moveTo>
                    <a:pt x="0" y="0"/>
                  </a:moveTo>
                  <a:cubicBezTo>
                    <a:pt x="165" y="869"/>
                    <a:pt x="328" y="1739"/>
                    <a:pt x="495" y="26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8"/>
            <p:cNvSpPr/>
            <p:nvPr/>
          </p:nvSpPr>
          <p:spPr>
            <a:xfrm>
              <a:off x="4734175" y="1820050"/>
              <a:ext cx="28375" cy="56850"/>
            </a:xfrm>
            <a:custGeom>
              <a:rect b="b" l="l" r="r" t="t"/>
              <a:pathLst>
                <a:path extrusionOk="0" fill="none" h="2274" w="1135">
                  <a:moveTo>
                    <a:pt x="0" y="1"/>
                  </a:moveTo>
                  <a:cubicBezTo>
                    <a:pt x="378" y="759"/>
                    <a:pt x="756" y="1515"/>
                    <a:pt x="1134" y="227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8"/>
            <p:cNvSpPr/>
            <p:nvPr/>
          </p:nvSpPr>
          <p:spPr>
            <a:xfrm>
              <a:off x="4531700" y="1756700"/>
              <a:ext cx="39600" cy="50025"/>
            </a:xfrm>
            <a:custGeom>
              <a:rect b="b" l="l" r="r" t="t"/>
              <a:pathLst>
                <a:path extrusionOk="0" fill="none" h="2001" w="1584">
                  <a:moveTo>
                    <a:pt x="0" y="1"/>
                  </a:moveTo>
                  <a:cubicBezTo>
                    <a:pt x="449" y="727"/>
                    <a:pt x="979" y="1398"/>
                    <a:pt x="1583" y="20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8"/>
            <p:cNvSpPr/>
            <p:nvPr/>
          </p:nvSpPr>
          <p:spPr>
            <a:xfrm>
              <a:off x="5757475" y="2618725"/>
              <a:ext cx="228750" cy="142525"/>
            </a:xfrm>
            <a:custGeom>
              <a:rect b="b" l="l" r="r" t="t"/>
              <a:pathLst>
                <a:path extrusionOk="0" fill="none" h="5701" w="9150">
                  <a:moveTo>
                    <a:pt x="1" y="1226"/>
                  </a:moveTo>
                  <a:cubicBezTo>
                    <a:pt x="1616" y="26"/>
                    <a:pt x="3942" y="1"/>
                    <a:pt x="5713" y="958"/>
                  </a:cubicBezTo>
                  <a:cubicBezTo>
                    <a:pt x="7481" y="1918"/>
                    <a:pt x="8693" y="3742"/>
                    <a:pt x="9149" y="570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8"/>
            <p:cNvSpPr/>
            <p:nvPr/>
          </p:nvSpPr>
          <p:spPr>
            <a:xfrm>
              <a:off x="5155675" y="2602300"/>
              <a:ext cx="158000" cy="83525"/>
            </a:xfrm>
            <a:custGeom>
              <a:rect b="b" l="l" r="r" t="t"/>
              <a:pathLst>
                <a:path extrusionOk="0" fill="none" h="3341" w="6320">
                  <a:moveTo>
                    <a:pt x="0" y="66"/>
                  </a:moveTo>
                  <a:cubicBezTo>
                    <a:pt x="1306" y="0"/>
                    <a:pt x="2651" y="23"/>
                    <a:pt x="3865" y="511"/>
                  </a:cubicBezTo>
                  <a:cubicBezTo>
                    <a:pt x="5080" y="1001"/>
                    <a:pt x="6141" y="2044"/>
                    <a:pt x="6319" y="33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8"/>
            <p:cNvSpPr/>
            <p:nvPr/>
          </p:nvSpPr>
          <p:spPr>
            <a:xfrm>
              <a:off x="3710750" y="1879575"/>
              <a:ext cx="249700" cy="162100"/>
            </a:xfrm>
            <a:custGeom>
              <a:rect b="b" l="l" r="r" t="t"/>
              <a:pathLst>
                <a:path extrusionOk="0" fill="none" h="6484" w="9988">
                  <a:moveTo>
                    <a:pt x="0" y="738"/>
                  </a:moveTo>
                  <a:cubicBezTo>
                    <a:pt x="2055" y="0"/>
                    <a:pt x="4431" y="211"/>
                    <a:pt x="6324" y="1299"/>
                  </a:cubicBezTo>
                  <a:cubicBezTo>
                    <a:pt x="8218" y="2387"/>
                    <a:pt x="9593" y="4335"/>
                    <a:pt x="9987" y="648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8"/>
            <p:cNvSpPr/>
            <p:nvPr/>
          </p:nvSpPr>
          <p:spPr>
            <a:xfrm>
              <a:off x="4142725" y="691125"/>
              <a:ext cx="260525" cy="138125"/>
            </a:xfrm>
            <a:custGeom>
              <a:rect b="b" l="l" r="r" t="t"/>
              <a:pathLst>
                <a:path extrusionOk="0" fill="none" h="5525" w="10421">
                  <a:moveTo>
                    <a:pt x="1" y="1276"/>
                  </a:moveTo>
                  <a:cubicBezTo>
                    <a:pt x="1868" y="174"/>
                    <a:pt x="4253" y="0"/>
                    <a:pt x="6262" y="818"/>
                  </a:cubicBezTo>
                  <a:cubicBezTo>
                    <a:pt x="8271" y="1638"/>
                    <a:pt x="9857" y="3430"/>
                    <a:pt x="10420" y="55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8"/>
            <p:cNvSpPr/>
            <p:nvPr/>
          </p:nvSpPr>
          <p:spPr>
            <a:xfrm>
              <a:off x="3486725" y="545050"/>
              <a:ext cx="150900" cy="73650"/>
            </a:xfrm>
            <a:custGeom>
              <a:rect b="b" l="l" r="r" t="t"/>
              <a:pathLst>
                <a:path extrusionOk="0" fill="none" h="2946" w="6036">
                  <a:moveTo>
                    <a:pt x="1" y="1041"/>
                  </a:moveTo>
                  <a:cubicBezTo>
                    <a:pt x="2088" y="1"/>
                    <a:pt x="4924" y="897"/>
                    <a:pt x="6035" y="29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8"/>
            <p:cNvSpPr/>
            <p:nvPr/>
          </p:nvSpPr>
          <p:spPr>
            <a:xfrm>
              <a:off x="5262100" y="1735675"/>
              <a:ext cx="190925" cy="341350"/>
            </a:xfrm>
            <a:custGeom>
              <a:rect b="b" l="l" r="r" t="t"/>
              <a:pathLst>
                <a:path extrusionOk="0" fill="none" h="13654" w="7637">
                  <a:moveTo>
                    <a:pt x="0" y="1"/>
                  </a:moveTo>
                  <a:cubicBezTo>
                    <a:pt x="2995" y="4287"/>
                    <a:pt x="5552" y="8863"/>
                    <a:pt x="7636" y="1365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8"/>
            <p:cNvSpPr/>
            <p:nvPr/>
          </p:nvSpPr>
          <p:spPr>
            <a:xfrm>
              <a:off x="5270625" y="1928425"/>
              <a:ext cx="60050" cy="99000"/>
            </a:xfrm>
            <a:custGeom>
              <a:rect b="b" l="l" r="r" t="t"/>
              <a:pathLst>
                <a:path extrusionOk="0" fill="none" h="3960" w="2402">
                  <a:moveTo>
                    <a:pt x="1" y="0"/>
                  </a:moveTo>
                  <a:cubicBezTo>
                    <a:pt x="800" y="1322"/>
                    <a:pt x="1602" y="2642"/>
                    <a:pt x="2402" y="395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8"/>
            <p:cNvSpPr/>
            <p:nvPr/>
          </p:nvSpPr>
          <p:spPr>
            <a:xfrm>
              <a:off x="5886650" y="2016400"/>
              <a:ext cx="209075" cy="93050"/>
            </a:xfrm>
            <a:custGeom>
              <a:rect b="b" l="l" r="r" t="t"/>
              <a:pathLst>
                <a:path extrusionOk="0" fill="none" h="3722" w="8363">
                  <a:moveTo>
                    <a:pt x="0" y="1403"/>
                  </a:moveTo>
                  <a:cubicBezTo>
                    <a:pt x="937" y="605"/>
                    <a:pt x="2106" y="0"/>
                    <a:pt x="3336" y="17"/>
                  </a:cubicBezTo>
                  <a:cubicBezTo>
                    <a:pt x="4422" y="30"/>
                    <a:pt x="5460" y="527"/>
                    <a:pt x="6289" y="1229"/>
                  </a:cubicBezTo>
                  <a:cubicBezTo>
                    <a:pt x="7121" y="1927"/>
                    <a:pt x="7767" y="2814"/>
                    <a:pt x="8363" y="372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6" name="Google Shape;2816;p8"/>
          <p:cNvGrpSpPr/>
          <p:nvPr/>
        </p:nvGrpSpPr>
        <p:grpSpPr>
          <a:xfrm>
            <a:off x="-1561315" y="2890954"/>
            <a:ext cx="2425363" cy="1932938"/>
            <a:chOff x="498250" y="211450"/>
            <a:chExt cx="6626675" cy="5281250"/>
          </a:xfrm>
        </p:grpSpPr>
        <p:sp>
          <p:nvSpPr>
            <p:cNvPr id="2817" name="Google Shape;2817;p8"/>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8"/>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8"/>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8"/>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8"/>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8"/>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8"/>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8"/>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8"/>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8"/>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8"/>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8"/>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8"/>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8"/>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8"/>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8"/>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8"/>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8"/>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8"/>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8"/>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8"/>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8"/>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8"/>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8"/>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8"/>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8"/>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8"/>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8"/>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8"/>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8"/>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7" name="Google Shape;2847;p8"/>
          <p:cNvGrpSpPr/>
          <p:nvPr/>
        </p:nvGrpSpPr>
        <p:grpSpPr>
          <a:xfrm flipH="1">
            <a:off x="7931123" y="1333092"/>
            <a:ext cx="2425363" cy="1932938"/>
            <a:chOff x="498250" y="211450"/>
            <a:chExt cx="6626675" cy="5281250"/>
          </a:xfrm>
        </p:grpSpPr>
        <p:sp>
          <p:nvSpPr>
            <p:cNvPr id="2848" name="Google Shape;2848;p8"/>
            <p:cNvSpPr/>
            <p:nvPr/>
          </p:nvSpPr>
          <p:spPr>
            <a:xfrm>
              <a:off x="502950" y="3420000"/>
              <a:ext cx="638300" cy="463925"/>
            </a:xfrm>
            <a:custGeom>
              <a:rect b="b" l="l" r="r" t="t"/>
              <a:pathLst>
                <a:path extrusionOk="0" h="18557" w="25532">
                  <a:moveTo>
                    <a:pt x="20588" y="0"/>
                  </a:moveTo>
                  <a:cubicBezTo>
                    <a:pt x="20564" y="0"/>
                    <a:pt x="20539" y="6"/>
                    <a:pt x="20515" y="17"/>
                  </a:cubicBezTo>
                  <a:lnTo>
                    <a:pt x="4559" y="7780"/>
                  </a:lnTo>
                  <a:cubicBezTo>
                    <a:pt x="1439" y="9299"/>
                    <a:pt x="0" y="12794"/>
                    <a:pt x="1352" y="15570"/>
                  </a:cubicBezTo>
                  <a:cubicBezTo>
                    <a:pt x="2280" y="17476"/>
                    <a:pt x="4283" y="18557"/>
                    <a:pt x="6458" y="18557"/>
                  </a:cubicBezTo>
                  <a:cubicBezTo>
                    <a:pt x="7452" y="18557"/>
                    <a:pt x="8483" y="18331"/>
                    <a:pt x="9462" y="17854"/>
                  </a:cubicBezTo>
                  <a:lnTo>
                    <a:pt x="25421" y="10086"/>
                  </a:lnTo>
                  <a:cubicBezTo>
                    <a:pt x="25498" y="10052"/>
                    <a:pt x="25532" y="9955"/>
                    <a:pt x="25493" y="9875"/>
                  </a:cubicBezTo>
                  <a:lnTo>
                    <a:pt x="20731" y="89"/>
                  </a:lnTo>
                  <a:cubicBezTo>
                    <a:pt x="20704" y="32"/>
                    <a:pt x="20648" y="0"/>
                    <a:pt x="20588"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8"/>
            <p:cNvSpPr/>
            <p:nvPr/>
          </p:nvSpPr>
          <p:spPr>
            <a:xfrm>
              <a:off x="1027575" y="3131675"/>
              <a:ext cx="706150" cy="533950"/>
            </a:xfrm>
            <a:custGeom>
              <a:rect b="b" l="l" r="r" t="t"/>
              <a:pathLst>
                <a:path extrusionOk="0" h="21358" w="28246">
                  <a:moveTo>
                    <a:pt x="23303" y="0"/>
                  </a:moveTo>
                  <a:cubicBezTo>
                    <a:pt x="23280" y="0"/>
                    <a:pt x="23256" y="6"/>
                    <a:pt x="23235" y="17"/>
                  </a:cubicBezTo>
                  <a:lnTo>
                    <a:pt x="114" y="11270"/>
                  </a:lnTo>
                  <a:cubicBezTo>
                    <a:pt x="34" y="11308"/>
                    <a:pt x="1" y="11403"/>
                    <a:pt x="39" y="11481"/>
                  </a:cubicBezTo>
                  <a:lnTo>
                    <a:pt x="4801" y="21267"/>
                  </a:lnTo>
                  <a:cubicBezTo>
                    <a:pt x="4829" y="21324"/>
                    <a:pt x="4886" y="21357"/>
                    <a:pt x="4944" y="21357"/>
                  </a:cubicBezTo>
                  <a:cubicBezTo>
                    <a:pt x="4967" y="21357"/>
                    <a:pt x="4990" y="21352"/>
                    <a:pt x="5012" y="21341"/>
                  </a:cubicBezTo>
                  <a:lnTo>
                    <a:pt x="28135" y="10090"/>
                  </a:lnTo>
                  <a:cubicBezTo>
                    <a:pt x="28212" y="10052"/>
                    <a:pt x="28246" y="9957"/>
                    <a:pt x="28207" y="9874"/>
                  </a:cubicBezTo>
                  <a:lnTo>
                    <a:pt x="23448" y="91"/>
                  </a:lnTo>
                  <a:cubicBezTo>
                    <a:pt x="23420" y="34"/>
                    <a:pt x="23362" y="0"/>
                    <a:pt x="23303" y="0"/>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8"/>
            <p:cNvSpPr/>
            <p:nvPr/>
          </p:nvSpPr>
          <p:spPr>
            <a:xfrm>
              <a:off x="1620000" y="599775"/>
              <a:ext cx="5478525" cy="2777375"/>
            </a:xfrm>
            <a:custGeom>
              <a:rect b="b" l="l" r="r" t="t"/>
              <a:pathLst>
                <a:path extrusionOk="0" h="111095" w="219141">
                  <a:moveTo>
                    <a:pt x="217530" y="0"/>
                  </a:moveTo>
                  <a:cubicBezTo>
                    <a:pt x="217279" y="0"/>
                    <a:pt x="217001" y="59"/>
                    <a:pt x="216702" y="195"/>
                  </a:cubicBezTo>
                  <a:lnTo>
                    <a:pt x="113" y="101018"/>
                  </a:lnTo>
                  <a:cubicBezTo>
                    <a:pt x="33" y="101051"/>
                    <a:pt x="0" y="101149"/>
                    <a:pt x="39" y="101231"/>
                  </a:cubicBezTo>
                  <a:lnTo>
                    <a:pt x="4798" y="111007"/>
                  </a:lnTo>
                  <a:cubicBezTo>
                    <a:pt x="4816" y="111045"/>
                    <a:pt x="4847" y="111073"/>
                    <a:pt x="4890" y="111086"/>
                  </a:cubicBezTo>
                  <a:cubicBezTo>
                    <a:pt x="4908" y="111092"/>
                    <a:pt x="4925" y="111094"/>
                    <a:pt x="4942" y="111094"/>
                  </a:cubicBezTo>
                  <a:cubicBezTo>
                    <a:pt x="4965" y="111094"/>
                    <a:pt x="4989" y="111089"/>
                    <a:pt x="5011" y="111078"/>
                  </a:cubicBezTo>
                  <a:lnTo>
                    <a:pt x="218007" y="2868"/>
                  </a:lnTo>
                  <a:cubicBezTo>
                    <a:pt x="219010" y="2348"/>
                    <a:pt x="219141" y="1462"/>
                    <a:pt x="218827" y="814"/>
                  </a:cubicBezTo>
                  <a:cubicBezTo>
                    <a:pt x="218603" y="356"/>
                    <a:pt x="218146" y="0"/>
                    <a:pt x="217530" y="0"/>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8"/>
            <p:cNvSpPr/>
            <p:nvPr/>
          </p:nvSpPr>
          <p:spPr>
            <a:xfrm>
              <a:off x="1021350" y="3124950"/>
              <a:ext cx="592425" cy="417875"/>
            </a:xfrm>
            <a:custGeom>
              <a:rect b="b" l="l" r="r" t="t"/>
              <a:pathLst>
                <a:path extrusionOk="0" fill="none" h="16715" w="23697">
                  <a:moveTo>
                    <a:pt x="23697" y="0"/>
                  </a:moveTo>
                  <a:lnTo>
                    <a:pt x="0" y="11531"/>
                  </a:lnTo>
                  <a:lnTo>
                    <a:pt x="2521" y="16715"/>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8"/>
            <p:cNvSpPr/>
            <p:nvPr/>
          </p:nvSpPr>
          <p:spPr>
            <a:xfrm>
              <a:off x="498250" y="3413225"/>
              <a:ext cx="523125" cy="397825"/>
            </a:xfrm>
            <a:custGeom>
              <a:rect b="b" l="l" r="r" t="t"/>
              <a:pathLst>
                <a:path extrusionOk="0" fill="none" h="15913" w="20925">
                  <a:moveTo>
                    <a:pt x="20924" y="0"/>
                  </a:moveTo>
                  <a:lnTo>
                    <a:pt x="4675" y="7908"/>
                  </a:lnTo>
                  <a:cubicBezTo>
                    <a:pt x="1471" y="9467"/>
                    <a:pt x="1" y="13052"/>
                    <a:pt x="1394" y="15913"/>
                  </a:cubicBezTo>
                  <a:lnTo>
                    <a:pt x="1394" y="15913"/>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8"/>
            <p:cNvSpPr/>
            <p:nvPr/>
          </p:nvSpPr>
          <p:spPr>
            <a:xfrm>
              <a:off x="1613750" y="576300"/>
              <a:ext cx="5511175" cy="2807700"/>
            </a:xfrm>
            <a:custGeom>
              <a:rect b="b" l="l" r="r" t="t"/>
              <a:pathLst>
                <a:path extrusionOk="0" fill="none" h="112308" w="220447">
                  <a:moveTo>
                    <a:pt x="2522" y="107127"/>
                  </a:moveTo>
                  <a:lnTo>
                    <a:pt x="5043" y="112308"/>
                  </a:lnTo>
                  <a:lnTo>
                    <a:pt x="218327" y="3950"/>
                  </a:lnTo>
                  <a:cubicBezTo>
                    <a:pt x="220447" y="2851"/>
                    <a:pt x="219059" y="1"/>
                    <a:pt x="216885" y="987"/>
                  </a:cubicBezTo>
                  <a:lnTo>
                    <a:pt x="1" y="101946"/>
                  </a:lnTo>
                  <a:lnTo>
                    <a:pt x="2522" y="107127"/>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8"/>
            <p:cNvSpPr/>
            <p:nvPr/>
          </p:nvSpPr>
          <p:spPr>
            <a:xfrm>
              <a:off x="1084375" y="3383975"/>
              <a:ext cx="655450" cy="288375"/>
            </a:xfrm>
            <a:custGeom>
              <a:rect b="b" l="l" r="r" t="t"/>
              <a:pathLst>
                <a:path extrusionOk="0" fill="none" h="11535" w="26218">
                  <a:moveTo>
                    <a:pt x="26218" y="1"/>
                  </a:moveTo>
                  <a:lnTo>
                    <a:pt x="2521" y="11534"/>
                  </a:lnTo>
                  <a:lnTo>
                    <a:pt x="0" y="635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8"/>
            <p:cNvSpPr/>
            <p:nvPr/>
          </p:nvSpPr>
          <p:spPr>
            <a:xfrm>
              <a:off x="533075" y="3672325"/>
              <a:ext cx="614350" cy="236700"/>
            </a:xfrm>
            <a:custGeom>
              <a:rect b="b" l="l" r="r" t="t"/>
              <a:pathLst>
                <a:path extrusionOk="0" fill="none" h="9468" w="24574">
                  <a:moveTo>
                    <a:pt x="24573" y="0"/>
                  </a:moveTo>
                  <a:lnTo>
                    <a:pt x="8327" y="7905"/>
                  </a:lnTo>
                  <a:cubicBezTo>
                    <a:pt x="5120" y="9468"/>
                    <a:pt x="1393" y="8409"/>
                    <a:pt x="1" y="5549"/>
                  </a:cubicBezTo>
                  <a:lnTo>
                    <a:pt x="1" y="5549"/>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8"/>
            <p:cNvSpPr/>
            <p:nvPr/>
          </p:nvSpPr>
          <p:spPr>
            <a:xfrm>
              <a:off x="1141625" y="3389375"/>
              <a:ext cx="58800" cy="93175"/>
            </a:xfrm>
            <a:custGeom>
              <a:rect b="b" l="l" r="r" t="t"/>
              <a:pathLst>
                <a:path extrusionOk="0" fill="none" h="3727" w="2352">
                  <a:moveTo>
                    <a:pt x="2351" y="1"/>
                  </a:moveTo>
                  <a:cubicBezTo>
                    <a:pt x="1421" y="1142"/>
                    <a:pt x="630" y="2393"/>
                    <a:pt x="0" y="372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8"/>
            <p:cNvSpPr/>
            <p:nvPr/>
          </p:nvSpPr>
          <p:spPr>
            <a:xfrm>
              <a:off x="1175975" y="3341250"/>
              <a:ext cx="128075" cy="211025"/>
            </a:xfrm>
            <a:custGeom>
              <a:rect b="b" l="l" r="r" t="t"/>
              <a:pathLst>
                <a:path extrusionOk="0" fill="none" h="8441" w="5123">
                  <a:moveTo>
                    <a:pt x="5123" y="1"/>
                  </a:moveTo>
                  <a:cubicBezTo>
                    <a:pt x="3247" y="2710"/>
                    <a:pt x="1533" y="5526"/>
                    <a:pt x="1" y="84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8"/>
            <p:cNvSpPr/>
            <p:nvPr/>
          </p:nvSpPr>
          <p:spPr>
            <a:xfrm>
              <a:off x="1284425" y="3295975"/>
              <a:ext cx="130650" cy="205925"/>
            </a:xfrm>
            <a:custGeom>
              <a:rect b="b" l="l" r="r" t="t"/>
              <a:pathLst>
                <a:path extrusionOk="0" fill="none" h="8237" w="5226">
                  <a:moveTo>
                    <a:pt x="5225" y="0"/>
                  </a:moveTo>
                  <a:lnTo>
                    <a:pt x="1" y="8237"/>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8"/>
            <p:cNvSpPr/>
            <p:nvPr/>
          </p:nvSpPr>
          <p:spPr>
            <a:xfrm>
              <a:off x="1390125" y="3289800"/>
              <a:ext cx="116750" cy="173050"/>
            </a:xfrm>
            <a:custGeom>
              <a:rect b="b" l="l" r="r" t="t"/>
              <a:pathLst>
                <a:path extrusionOk="0" fill="none" h="6922" w="4670">
                  <a:moveTo>
                    <a:pt x="4670" y="0"/>
                  </a:moveTo>
                  <a:lnTo>
                    <a:pt x="0" y="692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8"/>
            <p:cNvSpPr/>
            <p:nvPr/>
          </p:nvSpPr>
          <p:spPr>
            <a:xfrm>
              <a:off x="1528125" y="3314600"/>
              <a:ext cx="32725" cy="48525"/>
            </a:xfrm>
            <a:custGeom>
              <a:rect b="b" l="l" r="r" t="t"/>
              <a:pathLst>
                <a:path extrusionOk="0" fill="none" h="1941" w="1309">
                  <a:moveTo>
                    <a:pt x="1308" y="0"/>
                  </a:moveTo>
                  <a:lnTo>
                    <a:pt x="0" y="1941"/>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8"/>
            <p:cNvSpPr/>
            <p:nvPr/>
          </p:nvSpPr>
          <p:spPr>
            <a:xfrm>
              <a:off x="1602975" y="3348650"/>
              <a:ext cx="21800" cy="28425"/>
            </a:xfrm>
            <a:custGeom>
              <a:rect b="b" l="l" r="r" t="t"/>
              <a:pathLst>
                <a:path extrusionOk="0" fill="none" h="1137" w="872">
                  <a:moveTo>
                    <a:pt x="871" y="0"/>
                  </a:moveTo>
                  <a:lnTo>
                    <a:pt x="0" y="113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8"/>
            <p:cNvSpPr/>
            <p:nvPr/>
          </p:nvSpPr>
          <p:spPr>
            <a:xfrm>
              <a:off x="1647100" y="3363300"/>
              <a:ext cx="8500" cy="13000"/>
            </a:xfrm>
            <a:custGeom>
              <a:rect b="b" l="l" r="r" t="t"/>
              <a:pathLst>
                <a:path extrusionOk="0" fill="none" h="520" w="340">
                  <a:moveTo>
                    <a:pt x="340" y="0"/>
                  </a:moveTo>
                  <a:cubicBezTo>
                    <a:pt x="227" y="173"/>
                    <a:pt x="116" y="347"/>
                    <a:pt x="1" y="51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8"/>
            <p:cNvSpPr/>
            <p:nvPr/>
          </p:nvSpPr>
          <p:spPr>
            <a:xfrm>
              <a:off x="1400975" y="4906925"/>
              <a:ext cx="578750" cy="564075"/>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8"/>
            <p:cNvSpPr/>
            <p:nvPr/>
          </p:nvSpPr>
          <p:spPr>
            <a:xfrm>
              <a:off x="1788825" y="4438575"/>
              <a:ext cx="654375" cy="656250"/>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8"/>
            <p:cNvSpPr/>
            <p:nvPr/>
          </p:nvSpPr>
          <p:spPr>
            <a:xfrm>
              <a:off x="2252300" y="242200"/>
              <a:ext cx="4347225" cy="4384200"/>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8"/>
            <p:cNvSpPr/>
            <p:nvPr/>
          </p:nvSpPr>
          <p:spPr>
            <a:xfrm>
              <a:off x="1781825" y="4431200"/>
              <a:ext cx="463500" cy="569750"/>
            </a:xfrm>
            <a:custGeom>
              <a:rect b="b" l="l" r="r" t="t"/>
              <a:pathLst>
                <a:path extrusionOk="0" fill="none" h="22790" w="18540">
                  <a:moveTo>
                    <a:pt x="18539" y="0"/>
                  </a:moveTo>
                  <a:lnTo>
                    <a:pt x="1" y="18734"/>
                  </a:lnTo>
                  <a:lnTo>
                    <a:pt x="4097" y="22790"/>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8"/>
            <p:cNvSpPr/>
            <p:nvPr/>
          </p:nvSpPr>
          <p:spPr>
            <a:xfrm>
              <a:off x="1396550" y="4899550"/>
              <a:ext cx="385300" cy="537125"/>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8"/>
            <p:cNvSpPr/>
            <p:nvPr/>
          </p:nvSpPr>
          <p:spPr>
            <a:xfrm>
              <a:off x="2245225" y="211450"/>
              <a:ext cx="4378600" cy="4422475"/>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8"/>
            <p:cNvSpPr/>
            <p:nvPr/>
          </p:nvSpPr>
          <p:spPr>
            <a:xfrm>
              <a:off x="1884225" y="4633900"/>
              <a:ext cx="565850" cy="468375"/>
            </a:xfrm>
            <a:custGeom>
              <a:rect b="b" l="l" r="r" t="t"/>
              <a:pathLst>
                <a:path extrusionOk="0" fill="none" h="18735" w="22634">
                  <a:moveTo>
                    <a:pt x="22633" y="0"/>
                  </a:moveTo>
                  <a:lnTo>
                    <a:pt x="4097" y="18734"/>
                  </a:lnTo>
                  <a:lnTo>
                    <a:pt x="1" y="14682"/>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8"/>
            <p:cNvSpPr/>
            <p:nvPr/>
          </p:nvSpPr>
          <p:spPr>
            <a:xfrm>
              <a:off x="1453075" y="5102250"/>
              <a:ext cx="533600" cy="3904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16050">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8"/>
            <p:cNvSpPr/>
            <p:nvPr/>
          </p:nvSpPr>
          <p:spPr>
            <a:xfrm>
              <a:off x="1918350" y="4817775"/>
              <a:ext cx="24625" cy="107375"/>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8"/>
            <p:cNvSpPr/>
            <p:nvPr/>
          </p:nvSpPr>
          <p:spPr>
            <a:xfrm>
              <a:off x="1973850" y="4737975"/>
              <a:ext cx="50925" cy="241525"/>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8"/>
            <p:cNvSpPr/>
            <p:nvPr/>
          </p:nvSpPr>
          <p:spPr>
            <a:xfrm>
              <a:off x="2059375" y="4658425"/>
              <a:ext cx="55150" cy="237625"/>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8"/>
            <p:cNvSpPr/>
            <p:nvPr/>
          </p:nvSpPr>
          <p:spPr>
            <a:xfrm>
              <a:off x="2146175" y="4622200"/>
              <a:ext cx="52900" cy="202000"/>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8"/>
            <p:cNvSpPr/>
            <p:nvPr/>
          </p:nvSpPr>
          <p:spPr>
            <a:xfrm>
              <a:off x="2243375" y="4627725"/>
              <a:ext cx="14800" cy="56550"/>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8"/>
            <p:cNvSpPr/>
            <p:nvPr/>
          </p:nvSpPr>
          <p:spPr>
            <a:xfrm>
              <a:off x="2318675" y="4638650"/>
              <a:ext cx="11125" cy="34000"/>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8"/>
            <p:cNvSpPr/>
            <p:nvPr/>
          </p:nvSpPr>
          <p:spPr>
            <a:xfrm>
              <a:off x="2359975" y="4642175"/>
              <a:ext cx="3675" cy="15125"/>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8" name="Google Shape;2878;p8"/>
          <p:cNvGrpSpPr/>
          <p:nvPr/>
        </p:nvGrpSpPr>
        <p:grpSpPr>
          <a:xfrm rot="5565946">
            <a:off x="1425045" y="660261"/>
            <a:ext cx="343803" cy="283734"/>
            <a:chOff x="1154850" y="1916575"/>
            <a:chExt cx="1658950" cy="1369100"/>
          </a:xfrm>
        </p:grpSpPr>
        <p:sp>
          <p:nvSpPr>
            <p:cNvPr id="2879" name="Google Shape;2879;p8"/>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8"/>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1" name="Google Shape;2881;p8"/>
          <p:cNvGrpSpPr/>
          <p:nvPr/>
        </p:nvGrpSpPr>
        <p:grpSpPr>
          <a:xfrm rot="-3100877">
            <a:off x="1425047" y="3983901"/>
            <a:ext cx="343811" cy="283741"/>
            <a:chOff x="1154850" y="1916575"/>
            <a:chExt cx="1658950" cy="1369100"/>
          </a:xfrm>
        </p:grpSpPr>
        <p:sp>
          <p:nvSpPr>
            <p:cNvPr id="2882" name="Google Shape;2882;p8"/>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8"/>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4" name="Google Shape;2884;p8"/>
          <p:cNvGrpSpPr/>
          <p:nvPr/>
        </p:nvGrpSpPr>
        <p:grpSpPr>
          <a:xfrm rot="-9302211">
            <a:off x="7917065" y="3486188"/>
            <a:ext cx="322021" cy="264886"/>
            <a:chOff x="4968050" y="4573150"/>
            <a:chExt cx="1315625" cy="1082200"/>
          </a:xfrm>
        </p:grpSpPr>
        <p:grpSp>
          <p:nvGrpSpPr>
            <p:cNvPr id="2885" name="Google Shape;2885;p8"/>
            <p:cNvGrpSpPr/>
            <p:nvPr/>
          </p:nvGrpSpPr>
          <p:grpSpPr>
            <a:xfrm>
              <a:off x="4968050" y="4573150"/>
              <a:ext cx="1315625" cy="1082200"/>
              <a:chOff x="4968050" y="4573150"/>
              <a:chExt cx="1315625" cy="1082200"/>
            </a:xfrm>
          </p:grpSpPr>
          <p:sp>
            <p:nvSpPr>
              <p:cNvPr id="2886" name="Google Shape;2886;p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8" name="Google Shape;2888;p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9" name="Google Shape;2889;p8"/>
          <p:cNvGrpSpPr/>
          <p:nvPr/>
        </p:nvGrpSpPr>
        <p:grpSpPr>
          <a:xfrm flipH="1" rot="-1520230">
            <a:off x="7595312" y="830411"/>
            <a:ext cx="238872" cy="196490"/>
            <a:chOff x="4968050" y="4573150"/>
            <a:chExt cx="1315625" cy="1082200"/>
          </a:xfrm>
        </p:grpSpPr>
        <p:grpSp>
          <p:nvGrpSpPr>
            <p:cNvPr id="2890" name="Google Shape;2890;p8"/>
            <p:cNvGrpSpPr/>
            <p:nvPr/>
          </p:nvGrpSpPr>
          <p:grpSpPr>
            <a:xfrm>
              <a:off x="4968050" y="4573150"/>
              <a:ext cx="1315625" cy="1082200"/>
              <a:chOff x="4968050" y="4573150"/>
              <a:chExt cx="1315625" cy="1082200"/>
            </a:xfrm>
          </p:grpSpPr>
          <p:sp>
            <p:nvSpPr>
              <p:cNvPr id="2891" name="Google Shape;2891;p8"/>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8"/>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3" name="Google Shape;2893;p8"/>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4" name="Shape 2894"/>
        <p:cNvGrpSpPr/>
        <p:nvPr/>
      </p:nvGrpSpPr>
      <p:grpSpPr>
        <a:xfrm>
          <a:off x="0" y="0"/>
          <a:ext cx="0" cy="0"/>
          <a:chOff x="0" y="0"/>
          <a:chExt cx="0" cy="0"/>
        </a:xfrm>
      </p:grpSpPr>
      <p:sp>
        <p:nvSpPr>
          <p:cNvPr id="2895" name="Google Shape;2895;p9"/>
          <p:cNvSpPr/>
          <p:nvPr/>
        </p:nvSpPr>
        <p:spPr>
          <a:xfrm>
            <a:off x="-238050" y="-28637"/>
            <a:ext cx="9620091" cy="5200767"/>
          </a:xfrm>
          <a:custGeom>
            <a:rect b="b" l="l" r="r" t="t"/>
            <a:pathLst>
              <a:path extrusionOk="0" h="160369" w="285717">
                <a:moveTo>
                  <a:pt x="75723" y="0"/>
                </a:moveTo>
                <a:cubicBezTo>
                  <a:pt x="69976" y="0"/>
                  <a:pt x="64428" y="2022"/>
                  <a:pt x="60067" y="5748"/>
                </a:cubicBezTo>
                <a:cubicBezTo>
                  <a:pt x="55628" y="9497"/>
                  <a:pt x="48993" y="13705"/>
                  <a:pt x="41458" y="13705"/>
                </a:cubicBezTo>
                <a:cubicBezTo>
                  <a:pt x="40599" y="13705"/>
                  <a:pt x="39728" y="13650"/>
                  <a:pt x="38847" y="13534"/>
                </a:cubicBezTo>
                <a:cubicBezTo>
                  <a:pt x="37513" y="13360"/>
                  <a:pt x="36262" y="13278"/>
                  <a:pt x="35089" y="13278"/>
                </a:cubicBezTo>
                <a:cubicBezTo>
                  <a:pt x="22869" y="13278"/>
                  <a:pt x="19140" y="22165"/>
                  <a:pt x="18012" y="28187"/>
                </a:cubicBezTo>
                <a:cubicBezTo>
                  <a:pt x="16792" y="34737"/>
                  <a:pt x="13584" y="40785"/>
                  <a:pt x="8638" y="45263"/>
                </a:cubicBezTo>
                <a:cubicBezTo>
                  <a:pt x="6099" y="47569"/>
                  <a:pt x="3158" y="49407"/>
                  <a:pt x="0" y="49875"/>
                </a:cubicBezTo>
                <a:lnTo>
                  <a:pt x="418" y="160368"/>
                </a:lnTo>
                <a:lnTo>
                  <a:pt x="221606" y="160368"/>
                </a:lnTo>
                <a:cubicBezTo>
                  <a:pt x="221606" y="160368"/>
                  <a:pt x="225645" y="151572"/>
                  <a:pt x="238903" y="151572"/>
                </a:cubicBezTo>
                <a:cubicBezTo>
                  <a:pt x="240090" y="151572"/>
                  <a:pt x="241352" y="151643"/>
                  <a:pt x="242692" y="151797"/>
                </a:cubicBezTo>
                <a:cubicBezTo>
                  <a:pt x="243337" y="151872"/>
                  <a:pt x="243958" y="151908"/>
                  <a:pt x="244556" y="151908"/>
                </a:cubicBezTo>
                <a:cubicBezTo>
                  <a:pt x="253791" y="151908"/>
                  <a:pt x="257495" y="143331"/>
                  <a:pt x="259033" y="138246"/>
                </a:cubicBezTo>
                <a:cubicBezTo>
                  <a:pt x="261539" y="129909"/>
                  <a:pt x="267772" y="123225"/>
                  <a:pt x="275792" y="119850"/>
                </a:cubicBezTo>
                <a:lnTo>
                  <a:pt x="285717" y="115673"/>
                </a:lnTo>
                <a:lnTo>
                  <a:pt x="285717" y="802"/>
                </a:lnTo>
                <a:lnTo>
                  <a:pt x="757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9"/>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897" name="Google Shape;2897;p9"/>
          <p:cNvGrpSpPr/>
          <p:nvPr/>
        </p:nvGrpSpPr>
        <p:grpSpPr>
          <a:xfrm rot="-4190868">
            <a:off x="-150854" y="-645050"/>
            <a:ext cx="1454154" cy="1637490"/>
            <a:chOff x="5464569" y="-2847708"/>
            <a:chExt cx="4445237" cy="5005679"/>
          </a:xfrm>
        </p:grpSpPr>
        <p:sp>
          <p:nvSpPr>
            <p:cNvPr id="2898" name="Google Shape;2898;p9"/>
            <p:cNvSpPr/>
            <p:nvPr/>
          </p:nvSpPr>
          <p:spPr>
            <a:xfrm rot="10421265">
              <a:off x="9553887" y="-2788319"/>
              <a:ext cx="331518" cy="462151"/>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9"/>
            <p:cNvSpPr/>
            <p:nvPr/>
          </p:nvSpPr>
          <p:spPr>
            <a:xfrm rot="10421265">
              <a:off x="9366096" y="-2823488"/>
              <a:ext cx="459118" cy="3359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00" name="Google Shape;2900;p9"/>
            <p:cNvGrpSpPr/>
            <p:nvPr/>
          </p:nvGrpSpPr>
          <p:grpSpPr>
            <a:xfrm>
              <a:off x="5464569" y="-2834080"/>
              <a:ext cx="4440756" cy="4992050"/>
              <a:chOff x="5464569" y="-2834080"/>
              <a:chExt cx="4440756" cy="4992050"/>
            </a:xfrm>
          </p:grpSpPr>
          <p:sp>
            <p:nvSpPr>
              <p:cNvPr id="2901" name="Google Shape;2901;p9"/>
              <p:cNvSpPr/>
              <p:nvPr/>
            </p:nvSpPr>
            <p:spPr>
              <a:xfrm rot="10421265">
                <a:off x="9382188" y="-2808176"/>
                <a:ext cx="497966" cy="485339"/>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9"/>
              <p:cNvSpPr/>
              <p:nvPr/>
            </p:nvSpPr>
            <p:spPr>
              <a:xfrm rot="10421265">
                <a:off x="9025573" y="-2446443"/>
                <a:ext cx="563035" cy="564648"/>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9"/>
              <p:cNvSpPr/>
              <p:nvPr/>
            </p:nvSpPr>
            <p:spPr>
              <a:xfrm rot="10421265">
                <a:off x="5682097" y="-1837053"/>
                <a:ext cx="3740423" cy="3772237"/>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9"/>
              <p:cNvSpPr/>
              <p:nvPr/>
            </p:nvSpPr>
            <p:spPr>
              <a:xfrm rot="10421265">
                <a:off x="9200082" y="-2375627"/>
                <a:ext cx="398803" cy="490222"/>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9"/>
              <p:cNvSpPr/>
              <p:nvPr/>
            </p:nvSpPr>
            <p:spPr>
              <a:xfrm rot="10421265">
                <a:off x="5662332" y="-1842773"/>
                <a:ext cx="3767419" cy="3805170"/>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9"/>
              <p:cNvSpPr/>
              <p:nvPr/>
            </p:nvSpPr>
            <p:spPr>
              <a:xfrm rot="10421265">
                <a:off x="9010333" y="-2447488"/>
                <a:ext cx="486867" cy="402997"/>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9"/>
              <p:cNvSpPr/>
              <p:nvPr/>
            </p:nvSpPr>
            <p:spPr>
              <a:xfrm rot="10421265">
                <a:off x="9445097" y="-2317440"/>
                <a:ext cx="21188" cy="92387"/>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9"/>
              <p:cNvSpPr/>
              <p:nvPr/>
            </p:nvSpPr>
            <p:spPr>
              <a:xfrm rot="10421265">
                <a:off x="9376277" y="-2357776"/>
                <a:ext cx="43817" cy="207812"/>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9"/>
              <p:cNvSpPr/>
              <p:nvPr/>
            </p:nvSpPr>
            <p:spPr>
              <a:xfrm rot="10421265">
                <a:off x="9307221" y="-2278109"/>
                <a:ext cx="47452" cy="204456"/>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9"/>
              <p:cNvSpPr/>
              <p:nvPr/>
            </p:nvSpPr>
            <p:spPr>
              <a:xfrm rot="10421265">
                <a:off x="9240032" y="-2208465"/>
                <a:ext cx="45516" cy="173804"/>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9"/>
              <p:cNvSpPr/>
              <p:nvPr/>
            </p:nvSpPr>
            <p:spPr>
              <a:xfrm rot="10421265">
                <a:off x="9195946" y="-2081028"/>
                <a:ext cx="12734" cy="48657"/>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9"/>
              <p:cNvSpPr/>
              <p:nvPr/>
            </p:nvSpPr>
            <p:spPr>
              <a:xfrm rot="10421265">
                <a:off x="9134735" y="-2064078"/>
                <a:ext cx="9572" cy="29254"/>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9"/>
              <p:cNvSpPr/>
              <p:nvPr/>
            </p:nvSpPr>
            <p:spPr>
              <a:xfrm rot="10421265">
                <a:off x="9106365" y="-2047347"/>
                <a:ext cx="3162" cy="13014"/>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14" name="Google Shape;2914;p9"/>
          <p:cNvGrpSpPr/>
          <p:nvPr/>
        </p:nvGrpSpPr>
        <p:grpSpPr>
          <a:xfrm flipH="1" rot="9058572">
            <a:off x="1649795" y="356736"/>
            <a:ext cx="213950" cy="197254"/>
            <a:chOff x="4968050" y="4573150"/>
            <a:chExt cx="1315625" cy="1082200"/>
          </a:xfrm>
        </p:grpSpPr>
        <p:grpSp>
          <p:nvGrpSpPr>
            <p:cNvPr id="2915" name="Google Shape;2915;p9"/>
            <p:cNvGrpSpPr/>
            <p:nvPr/>
          </p:nvGrpSpPr>
          <p:grpSpPr>
            <a:xfrm>
              <a:off x="4968050" y="4573150"/>
              <a:ext cx="1315625" cy="1082200"/>
              <a:chOff x="4968050" y="4573150"/>
              <a:chExt cx="1315625" cy="1082200"/>
            </a:xfrm>
          </p:grpSpPr>
          <p:sp>
            <p:nvSpPr>
              <p:cNvPr id="2916" name="Google Shape;2916;p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8" name="Google Shape;2918;p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9" name="Google Shape;2919;p9"/>
          <p:cNvGrpSpPr/>
          <p:nvPr/>
        </p:nvGrpSpPr>
        <p:grpSpPr>
          <a:xfrm rot="-9059763">
            <a:off x="458313" y="1524948"/>
            <a:ext cx="159003" cy="146632"/>
            <a:chOff x="4968050" y="4573150"/>
            <a:chExt cx="1315625" cy="1082200"/>
          </a:xfrm>
        </p:grpSpPr>
        <p:grpSp>
          <p:nvGrpSpPr>
            <p:cNvPr id="2920" name="Google Shape;2920;p9"/>
            <p:cNvGrpSpPr/>
            <p:nvPr/>
          </p:nvGrpSpPr>
          <p:grpSpPr>
            <a:xfrm>
              <a:off x="4968050" y="4573150"/>
              <a:ext cx="1315625" cy="1082200"/>
              <a:chOff x="4968050" y="4573150"/>
              <a:chExt cx="1315625" cy="1082200"/>
            </a:xfrm>
          </p:grpSpPr>
          <p:sp>
            <p:nvSpPr>
              <p:cNvPr id="2921" name="Google Shape;2921;p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3" name="Google Shape;2923;p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4" name="Google Shape;2924;p9"/>
          <p:cNvGrpSpPr/>
          <p:nvPr/>
        </p:nvGrpSpPr>
        <p:grpSpPr>
          <a:xfrm rot="-9058170">
            <a:off x="7492863" y="4729854"/>
            <a:ext cx="303642" cy="279946"/>
            <a:chOff x="4968050" y="4573150"/>
            <a:chExt cx="1315625" cy="1082200"/>
          </a:xfrm>
        </p:grpSpPr>
        <p:grpSp>
          <p:nvGrpSpPr>
            <p:cNvPr id="2925" name="Google Shape;2925;p9"/>
            <p:cNvGrpSpPr/>
            <p:nvPr/>
          </p:nvGrpSpPr>
          <p:grpSpPr>
            <a:xfrm>
              <a:off x="4968050" y="4573150"/>
              <a:ext cx="1315625" cy="1082200"/>
              <a:chOff x="4968050" y="4573150"/>
              <a:chExt cx="1315625" cy="1082200"/>
            </a:xfrm>
          </p:grpSpPr>
          <p:sp>
            <p:nvSpPr>
              <p:cNvPr id="2926" name="Google Shape;2926;p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8" name="Google Shape;2928;p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9" name="Google Shape;2929;p9"/>
          <p:cNvGrpSpPr/>
          <p:nvPr/>
        </p:nvGrpSpPr>
        <p:grpSpPr>
          <a:xfrm rot="5565449">
            <a:off x="8560510" y="3888748"/>
            <a:ext cx="420699" cy="347332"/>
            <a:chOff x="1154850" y="1916575"/>
            <a:chExt cx="1658950" cy="1369100"/>
          </a:xfrm>
        </p:grpSpPr>
        <p:sp>
          <p:nvSpPr>
            <p:cNvPr id="2930" name="Google Shape;2930;p9"/>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9"/>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2" name="Google Shape;2932;p9"/>
          <p:cNvGrpSpPr/>
          <p:nvPr/>
        </p:nvGrpSpPr>
        <p:grpSpPr>
          <a:xfrm rot="-9059704">
            <a:off x="148377" y="717808"/>
            <a:ext cx="265358" cy="244629"/>
            <a:chOff x="4968050" y="4573150"/>
            <a:chExt cx="1315625" cy="1082200"/>
          </a:xfrm>
        </p:grpSpPr>
        <p:grpSp>
          <p:nvGrpSpPr>
            <p:cNvPr id="2933" name="Google Shape;2933;p9"/>
            <p:cNvGrpSpPr/>
            <p:nvPr/>
          </p:nvGrpSpPr>
          <p:grpSpPr>
            <a:xfrm>
              <a:off x="4968050" y="4573150"/>
              <a:ext cx="1315625" cy="1082200"/>
              <a:chOff x="4968050" y="4573150"/>
              <a:chExt cx="1315625" cy="1082200"/>
            </a:xfrm>
          </p:grpSpPr>
          <p:sp>
            <p:nvSpPr>
              <p:cNvPr id="2934" name="Google Shape;2934;p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6" name="Google Shape;2936;p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7" name="Google Shape;2937;p9"/>
          <p:cNvGrpSpPr/>
          <p:nvPr/>
        </p:nvGrpSpPr>
        <p:grpSpPr>
          <a:xfrm rot="-1678046">
            <a:off x="8070086" y="4226701"/>
            <a:ext cx="717638" cy="872160"/>
            <a:chOff x="1260150" y="-357200"/>
            <a:chExt cx="4971200" cy="6041600"/>
          </a:xfrm>
        </p:grpSpPr>
        <p:sp>
          <p:nvSpPr>
            <p:cNvPr id="2938" name="Google Shape;2938;p9"/>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9"/>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9"/>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9"/>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9"/>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9"/>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9"/>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9"/>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9"/>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9"/>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9"/>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9"/>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9"/>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9"/>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9"/>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9"/>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9"/>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9"/>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9"/>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9"/>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9"/>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9"/>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9"/>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9"/>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9"/>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9"/>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9"/>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9"/>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9"/>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9"/>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9"/>
            <p:cNvSpPr/>
            <p:nvPr/>
          </p:nvSpPr>
          <p:spPr>
            <a:xfrm>
              <a:off x="4047200" y="2411150"/>
              <a:ext cx="19625" cy="37150"/>
            </a:xfrm>
            <a:custGeom>
              <a:rect b="b" l="l" r="r" t="t"/>
              <a:pathLst>
                <a:path extrusionOk="0" fill="none" h="1486" w="785">
                  <a:moveTo>
                    <a:pt x="1" y="0"/>
                  </a:moveTo>
                  <a:cubicBezTo>
                    <a:pt x="263" y="497"/>
                    <a:pt x="523" y="990"/>
                    <a:pt x="785" y="1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9"/>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9"/>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9"/>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9"/>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9"/>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9"/>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9"/>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6" name="Google Shape;2976;p9"/>
          <p:cNvGrpSpPr/>
          <p:nvPr/>
        </p:nvGrpSpPr>
        <p:grpSpPr>
          <a:xfrm flipH="1" rot="7180189">
            <a:off x="8272488" y="3976543"/>
            <a:ext cx="186845" cy="172258"/>
            <a:chOff x="4968050" y="4573150"/>
            <a:chExt cx="1315625" cy="1082200"/>
          </a:xfrm>
        </p:grpSpPr>
        <p:grpSp>
          <p:nvGrpSpPr>
            <p:cNvPr id="2977" name="Google Shape;2977;p9"/>
            <p:cNvGrpSpPr/>
            <p:nvPr/>
          </p:nvGrpSpPr>
          <p:grpSpPr>
            <a:xfrm>
              <a:off x="4968050" y="4573150"/>
              <a:ext cx="1315625" cy="1082200"/>
              <a:chOff x="4968050" y="4573150"/>
              <a:chExt cx="1315625" cy="1082200"/>
            </a:xfrm>
          </p:grpSpPr>
          <p:sp>
            <p:nvSpPr>
              <p:cNvPr id="2978" name="Google Shape;2978;p9"/>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9"/>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80" name="Google Shape;2980;p9"/>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1" name="Google Shape;2981;p9"/>
          <p:cNvGrpSpPr/>
          <p:nvPr/>
        </p:nvGrpSpPr>
        <p:grpSpPr>
          <a:xfrm rot="-1390301">
            <a:off x="683865" y="543227"/>
            <a:ext cx="701112" cy="593927"/>
            <a:chOff x="652525" y="176550"/>
            <a:chExt cx="6269975" cy="5311425"/>
          </a:xfrm>
        </p:grpSpPr>
        <p:sp>
          <p:nvSpPr>
            <p:cNvPr id="2982" name="Google Shape;2982;p9"/>
            <p:cNvSpPr/>
            <p:nvPr/>
          </p:nvSpPr>
          <p:spPr>
            <a:xfrm>
              <a:off x="2949375" y="1608750"/>
              <a:ext cx="494175" cy="348600"/>
            </a:xfrm>
            <a:custGeom>
              <a:rect b="b" l="l" r="r" t="t"/>
              <a:pathLst>
                <a:path extrusionOk="0" h="13944" w="19767">
                  <a:moveTo>
                    <a:pt x="19386" y="1"/>
                  </a:moveTo>
                  <a:cubicBezTo>
                    <a:pt x="18953" y="1"/>
                    <a:pt x="17673" y="244"/>
                    <a:pt x="17511" y="244"/>
                  </a:cubicBezTo>
                  <a:cubicBezTo>
                    <a:pt x="17509" y="244"/>
                    <a:pt x="17507" y="244"/>
                    <a:pt x="17505" y="244"/>
                  </a:cubicBezTo>
                  <a:cubicBezTo>
                    <a:pt x="17228" y="234"/>
                    <a:pt x="16953" y="229"/>
                    <a:pt x="16680" y="229"/>
                  </a:cubicBezTo>
                  <a:cubicBezTo>
                    <a:pt x="14665" y="229"/>
                    <a:pt x="12769" y="496"/>
                    <a:pt x="11036" y="1019"/>
                  </a:cubicBezTo>
                  <a:cubicBezTo>
                    <a:pt x="4877" y="2874"/>
                    <a:pt x="2036" y="7501"/>
                    <a:pt x="892" y="10087"/>
                  </a:cubicBezTo>
                  <a:cubicBezTo>
                    <a:pt x="810" y="10276"/>
                    <a:pt x="0" y="11129"/>
                    <a:pt x="105" y="11306"/>
                  </a:cubicBezTo>
                  <a:cubicBezTo>
                    <a:pt x="119" y="11331"/>
                    <a:pt x="152" y="11342"/>
                    <a:pt x="198" y="11342"/>
                  </a:cubicBezTo>
                  <a:cubicBezTo>
                    <a:pt x="474" y="11342"/>
                    <a:pt x="1223" y="10967"/>
                    <a:pt x="1411" y="10967"/>
                  </a:cubicBezTo>
                  <a:cubicBezTo>
                    <a:pt x="1414" y="10967"/>
                    <a:pt x="1416" y="10967"/>
                    <a:pt x="1418" y="10967"/>
                  </a:cubicBezTo>
                  <a:cubicBezTo>
                    <a:pt x="4564" y="11195"/>
                    <a:pt x="7524" y="11953"/>
                    <a:pt x="10367" y="13294"/>
                  </a:cubicBezTo>
                  <a:lnTo>
                    <a:pt x="10731" y="12765"/>
                  </a:lnTo>
                  <a:lnTo>
                    <a:pt x="10466" y="13335"/>
                  </a:lnTo>
                  <a:cubicBezTo>
                    <a:pt x="10599" y="13398"/>
                    <a:pt x="11103" y="13943"/>
                    <a:pt x="11270" y="13943"/>
                  </a:cubicBezTo>
                  <a:cubicBezTo>
                    <a:pt x="11277" y="13943"/>
                    <a:pt x="11283" y="13942"/>
                    <a:pt x="11288" y="13941"/>
                  </a:cubicBezTo>
                  <a:cubicBezTo>
                    <a:pt x="11317" y="13933"/>
                    <a:pt x="11441" y="13359"/>
                    <a:pt x="11470" y="13344"/>
                  </a:cubicBezTo>
                  <a:cubicBezTo>
                    <a:pt x="11640" y="13267"/>
                    <a:pt x="11288" y="13105"/>
                    <a:pt x="11337" y="12928"/>
                  </a:cubicBezTo>
                  <a:cubicBezTo>
                    <a:pt x="12010" y="10390"/>
                    <a:pt x="13760" y="5513"/>
                    <a:pt x="17929" y="1310"/>
                  </a:cubicBezTo>
                  <a:cubicBezTo>
                    <a:pt x="18172" y="1066"/>
                    <a:pt x="19767" y="268"/>
                    <a:pt x="19522" y="23"/>
                  </a:cubicBezTo>
                  <a:cubicBezTo>
                    <a:pt x="19506" y="8"/>
                    <a:pt x="19458" y="1"/>
                    <a:pt x="19386" y="1"/>
                  </a:cubicBezTo>
                  <a:close/>
                </a:path>
              </a:pathLst>
            </a:custGeom>
            <a:solidFill>
              <a:srgbClr val="F4942E"/>
            </a:solidFill>
            <a:ln cap="flat" cmpd="sng" w="952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9"/>
            <p:cNvSpPr/>
            <p:nvPr/>
          </p:nvSpPr>
          <p:spPr>
            <a:xfrm>
              <a:off x="3793275" y="1326150"/>
              <a:ext cx="753300" cy="364725"/>
            </a:xfrm>
            <a:custGeom>
              <a:rect b="b" l="l" r="r" t="t"/>
              <a:pathLst>
                <a:path extrusionOk="0" h="14589" w="30132">
                  <a:moveTo>
                    <a:pt x="20169" y="0"/>
                  </a:moveTo>
                  <a:cubicBezTo>
                    <a:pt x="17522" y="0"/>
                    <a:pt x="15063" y="327"/>
                    <a:pt x="12992" y="951"/>
                  </a:cubicBezTo>
                  <a:cubicBezTo>
                    <a:pt x="11686" y="1341"/>
                    <a:pt x="10426" y="1877"/>
                    <a:pt x="9240" y="2551"/>
                  </a:cubicBezTo>
                  <a:cubicBezTo>
                    <a:pt x="4393" y="5307"/>
                    <a:pt x="2000" y="9725"/>
                    <a:pt x="1007" y="12117"/>
                  </a:cubicBezTo>
                  <a:cubicBezTo>
                    <a:pt x="873" y="12437"/>
                    <a:pt x="1" y="13278"/>
                    <a:pt x="321" y="13412"/>
                  </a:cubicBezTo>
                  <a:cubicBezTo>
                    <a:pt x="325" y="13413"/>
                    <a:pt x="330" y="13414"/>
                    <a:pt x="337" y="13414"/>
                  </a:cubicBezTo>
                  <a:cubicBezTo>
                    <a:pt x="505" y="13414"/>
                    <a:pt x="1546" y="12992"/>
                    <a:pt x="1644" y="12985"/>
                  </a:cubicBezTo>
                  <a:cubicBezTo>
                    <a:pt x="2082" y="12944"/>
                    <a:pt x="2525" y="12914"/>
                    <a:pt x="2990" y="12914"/>
                  </a:cubicBezTo>
                  <a:cubicBezTo>
                    <a:pt x="3187" y="12914"/>
                    <a:pt x="3387" y="12920"/>
                    <a:pt x="3593" y="12932"/>
                  </a:cubicBezTo>
                  <a:cubicBezTo>
                    <a:pt x="7713" y="13162"/>
                    <a:pt x="10804" y="13642"/>
                    <a:pt x="13315" y="14030"/>
                  </a:cubicBezTo>
                  <a:cubicBezTo>
                    <a:pt x="15396" y="14347"/>
                    <a:pt x="16974" y="14589"/>
                    <a:pt x="18360" y="14589"/>
                  </a:cubicBezTo>
                  <a:cubicBezTo>
                    <a:pt x="19250" y="14589"/>
                    <a:pt x="20060" y="14489"/>
                    <a:pt x="20872" y="14246"/>
                  </a:cubicBezTo>
                  <a:cubicBezTo>
                    <a:pt x="22159" y="13858"/>
                    <a:pt x="23393" y="13118"/>
                    <a:pt x="24874" y="11841"/>
                  </a:cubicBezTo>
                  <a:cubicBezTo>
                    <a:pt x="26689" y="10278"/>
                    <a:pt x="27501" y="7716"/>
                    <a:pt x="28364" y="4991"/>
                  </a:cubicBezTo>
                  <a:cubicBezTo>
                    <a:pt x="28640" y="4119"/>
                    <a:pt x="29675" y="2665"/>
                    <a:pt x="30010" y="1758"/>
                  </a:cubicBezTo>
                  <a:cubicBezTo>
                    <a:pt x="30131" y="1436"/>
                    <a:pt x="29217" y="1625"/>
                    <a:pt x="28895" y="1508"/>
                  </a:cubicBezTo>
                  <a:cubicBezTo>
                    <a:pt x="28880" y="1501"/>
                    <a:pt x="29777" y="1351"/>
                    <a:pt x="29760" y="1344"/>
                  </a:cubicBezTo>
                  <a:cubicBezTo>
                    <a:pt x="26515" y="433"/>
                    <a:pt x="23217" y="0"/>
                    <a:pt x="20169" y="0"/>
                  </a:cubicBezTo>
                  <a:close/>
                </a:path>
              </a:pathLst>
            </a:custGeom>
            <a:solidFill>
              <a:schemeClr val="accent3"/>
            </a:solidFill>
            <a:ln cap="flat" cmpd="sng" w="9525">
              <a:solidFill>
                <a:schemeClr val="accent3"/>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9"/>
            <p:cNvSpPr/>
            <p:nvPr/>
          </p:nvSpPr>
          <p:spPr>
            <a:xfrm>
              <a:off x="744075" y="1071650"/>
              <a:ext cx="6160475" cy="4388750"/>
            </a:xfrm>
            <a:custGeom>
              <a:rect b="b" l="l" r="r" t="t"/>
              <a:pathLst>
                <a:path extrusionOk="0" h="175550" w="246419">
                  <a:moveTo>
                    <a:pt x="216780" y="1"/>
                  </a:moveTo>
                  <a:cubicBezTo>
                    <a:pt x="216726" y="1"/>
                    <a:pt x="216233" y="2437"/>
                    <a:pt x="216184" y="2454"/>
                  </a:cubicBezTo>
                  <a:cubicBezTo>
                    <a:pt x="215983" y="2517"/>
                    <a:pt x="216524" y="3455"/>
                    <a:pt x="216456" y="3654"/>
                  </a:cubicBezTo>
                  <a:cubicBezTo>
                    <a:pt x="216087" y="4943"/>
                    <a:pt x="215642" y="5992"/>
                    <a:pt x="215060" y="6928"/>
                  </a:cubicBezTo>
                  <a:cubicBezTo>
                    <a:pt x="212086" y="11829"/>
                    <a:pt x="206404" y="18439"/>
                    <a:pt x="196254" y="22045"/>
                  </a:cubicBezTo>
                  <a:cubicBezTo>
                    <a:pt x="192157" y="23488"/>
                    <a:pt x="188371" y="24733"/>
                    <a:pt x="184605" y="25972"/>
                  </a:cubicBezTo>
                  <a:cubicBezTo>
                    <a:pt x="182363" y="26699"/>
                    <a:pt x="180191" y="27404"/>
                    <a:pt x="178036" y="28161"/>
                  </a:cubicBezTo>
                  <a:cubicBezTo>
                    <a:pt x="168222" y="31484"/>
                    <a:pt x="158789" y="35110"/>
                    <a:pt x="146197" y="42255"/>
                  </a:cubicBezTo>
                  <a:cubicBezTo>
                    <a:pt x="137525" y="47197"/>
                    <a:pt x="128746" y="50913"/>
                    <a:pt x="118566" y="53979"/>
                  </a:cubicBezTo>
                  <a:cubicBezTo>
                    <a:pt x="112538" y="55794"/>
                    <a:pt x="106653" y="57200"/>
                    <a:pt x="100908" y="58565"/>
                  </a:cubicBezTo>
                  <a:cubicBezTo>
                    <a:pt x="97951" y="59270"/>
                    <a:pt x="95021" y="59971"/>
                    <a:pt x="92103" y="60717"/>
                  </a:cubicBezTo>
                  <a:cubicBezTo>
                    <a:pt x="91249" y="60923"/>
                    <a:pt x="90408" y="61175"/>
                    <a:pt x="89567" y="61430"/>
                  </a:cubicBezTo>
                  <a:cubicBezTo>
                    <a:pt x="82844" y="63454"/>
                    <a:pt x="76913" y="66447"/>
                    <a:pt x="71636" y="69108"/>
                  </a:cubicBezTo>
                  <a:cubicBezTo>
                    <a:pt x="71088" y="69377"/>
                    <a:pt x="70543" y="69646"/>
                    <a:pt x="70019" y="69911"/>
                  </a:cubicBezTo>
                  <a:cubicBezTo>
                    <a:pt x="66018" y="71927"/>
                    <a:pt x="62220" y="73752"/>
                    <a:pt x="58523" y="74865"/>
                  </a:cubicBezTo>
                  <a:cubicBezTo>
                    <a:pt x="56364" y="75514"/>
                    <a:pt x="54352" y="75885"/>
                    <a:pt x="52408" y="76023"/>
                  </a:cubicBezTo>
                  <a:cubicBezTo>
                    <a:pt x="51522" y="76075"/>
                    <a:pt x="50660" y="76099"/>
                    <a:pt x="49816" y="76099"/>
                  </a:cubicBezTo>
                  <a:cubicBezTo>
                    <a:pt x="44603" y="76099"/>
                    <a:pt x="40085" y="75176"/>
                    <a:pt x="34961" y="74104"/>
                  </a:cubicBezTo>
                  <a:cubicBezTo>
                    <a:pt x="29964" y="73071"/>
                    <a:pt x="24287" y="71872"/>
                    <a:pt x="16892" y="71401"/>
                  </a:cubicBezTo>
                  <a:cubicBezTo>
                    <a:pt x="10699" y="71013"/>
                    <a:pt x="5643" y="69266"/>
                    <a:pt x="2262" y="66302"/>
                  </a:cubicBezTo>
                  <a:cubicBezTo>
                    <a:pt x="2092" y="66155"/>
                    <a:pt x="1998" y="65674"/>
                    <a:pt x="1825" y="65674"/>
                  </a:cubicBezTo>
                  <a:cubicBezTo>
                    <a:pt x="1815" y="65674"/>
                    <a:pt x="1805" y="65675"/>
                    <a:pt x="1794" y="65679"/>
                  </a:cubicBezTo>
                  <a:cubicBezTo>
                    <a:pt x="1794" y="65679"/>
                    <a:pt x="1794" y="65679"/>
                    <a:pt x="1794" y="65679"/>
                  </a:cubicBezTo>
                  <a:cubicBezTo>
                    <a:pt x="1731" y="65679"/>
                    <a:pt x="284" y="63044"/>
                    <a:pt x="220" y="63044"/>
                  </a:cubicBezTo>
                  <a:cubicBezTo>
                    <a:pt x="219" y="63044"/>
                    <a:pt x="219" y="63044"/>
                    <a:pt x="219" y="63044"/>
                  </a:cubicBezTo>
                  <a:cubicBezTo>
                    <a:pt x="0" y="63189"/>
                    <a:pt x="1164" y="66660"/>
                    <a:pt x="1244" y="66922"/>
                  </a:cubicBezTo>
                  <a:cubicBezTo>
                    <a:pt x="13419" y="117517"/>
                    <a:pt x="20957" y="148713"/>
                    <a:pt x="23048" y="157143"/>
                  </a:cubicBezTo>
                  <a:cubicBezTo>
                    <a:pt x="25484" y="167144"/>
                    <a:pt x="51921" y="173797"/>
                    <a:pt x="64847" y="174983"/>
                  </a:cubicBezTo>
                  <a:cubicBezTo>
                    <a:pt x="69024" y="175359"/>
                    <a:pt x="72971" y="175550"/>
                    <a:pt x="76796" y="175550"/>
                  </a:cubicBezTo>
                  <a:cubicBezTo>
                    <a:pt x="83818" y="175550"/>
                    <a:pt x="90423" y="174905"/>
                    <a:pt x="97263" y="173574"/>
                  </a:cubicBezTo>
                  <a:cubicBezTo>
                    <a:pt x="97464" y="173540"/>
                    <a:pt x="97685" y="173497"/>
                    <a:pt x="97903" y="173434"/>
                  </a:cubicBezTo>
                  <a:cubicBezTo>
                    <a:pt x="100647" y="172896"/>
                    <a:pt x="103725" y="172074"/>
                    <a:pt x="107588" y="170911"/>
                  </a:cubicBezTo>
                  <a:cubicBezTo>
                    <a:pt x="109845" y="170232"/>
                    <a:pt x="112121" y="169519"/>
                    <a:pt x="114411" y="168778"/>
                  </a:cubicBezTo>
                  <a:cubicBezTo>
                    <a:pt x="116678" y="168041"/>
                    <a:pt x="118997" y="167316"/>
                    <a:pt x="121280" y="166630"/>
                  </a:cubicBezTo>
                  <a:cubicBezTo>
                    <a:pt x="126443" y="165074"/>
                    <a:pt x="130316" y="164117"/>
                    <a:pt x="133841" y="163554"/>
                  </a:cubicBezTo>
                  <a:cubicBezTo>
                    <a:pt x="141047" y="162352"/>
                    <a:pt x="148260" y="160651"/>
                    <a:pt x="155943" y="158336"/>
                  </a:cubicBezTo>
                  <a:cubicBezTo>
                    <a:pt x="171286" y="153716"/>
                    <a:pt x="185901" y="147378"/>
                    <a:pt x="199557" y="141248"/>
                  </a:cubicBezTo>
                  <a:cubicBezTo>
                    <a:pt x="204565" y="139006"/>
                    <a:pt x="209109" y="136616"/>
                    <a:pt x="213232" y="134224"/>
                  </a:cubicBezTo>
                  <a:cubicBezTo>
                    <a:pt x="225943" y="126783"/>
                    <a:pt x="234525" y="118932"/>
                    <a:pt x="239855" y="113059"/>
                  </a:cubicBezTo>
                  <a:cubicBezTo>
                    <a:pt x="240369" y="112511"/>
                    <a:pt x="240864" y="111973"/>
                    <a:pt x="241385" y="111447"/>
                  </a:cubicBezTo>
                  <a:cubicBezTo>
                    <a:pt x="244095" y="108616"/>
                    <a:pt x="246419" y="106161"/>
                    <a:pt x="246038" y="102899"/>
                  </a:cubicBezTo>
                  <a:cubicBezTo>
                    <a:pt x="245217" y="98172"/>
                    <a:pt x="243392" y="91415"/>
                    <a:pt x="241768" y="85411"/>
                  </a:cubicBezTo>
                  <a:cubicBezTo>
                    <a:pt x="240970" y="82507"/>
                    <a:pt x="240219" y="79749"/>
                    <a:pt x="239659" y="77458"/>
                  </a:cubicBezTo>
                  <a:cubicBezTo>
                    <a:pt x="238719" y="73733"/>
                    <a:pt x="238290" y="71350"/>
                    <a:pt x="237858" y="69043"/>
                  </a:cubicBezTo>
                  <a:cubicBezTo>
                    <a:pt x="237293" y="65940"/>
                    <a:pt x="236767" y="62983"/>
                    <a:pt x="235107" y="57040"/>
                  </a:cubicBezTo>
                  <a:cubicBezTo>
                    <a:pt x="232489" y="47767"/>
                    <a:pt x="231362" y="46196"/>
                    <a:pt x="230373" y="44817"/>
                  </a:cubicBezTo>
                  <a:cubicBezTo>
                    <a:pt x="229212" y="43229"/>
                    <a:pt x="228192" y="41833"/>
                    <a:pt x="225758" y="32014"/>
                  </a:cubicBezTo>
                  <a:cubicBezTo>
                    <a:pt x="223121" y="21522"/>
                    <a:pt x="220569" y="12525"/>
                    <a:pt x="217663" y="3656"/>
                  </a:cubicBezTo>
                  <a:cubicBezTo>
                    <a:pt x="217583" y="3392"/>
                    <a:pt x="217042" y="1"/>
                    <a:pt x="216781" y="1"/>
                  </a:cubicBezTo>
                  <a:cubicBezTo>
                    <a:pt x="216781" y="1"/>
                    <a:pt x="216781" y="1"/>
                    <a:pt x="216780" y="1"/>
                  </a:cubicBezTo>
                  <a:close/>
                </a:path>
              </a:pathLst>
            </a:custGeom>
            <a:solidFill>
              <a:schemeClr val="dk1"/>
            </a:solidFill>
            <a:ln cap="flat" cmpd="sng" w="9525">
              <a:solidFill>
                <a:schemeClr val="dk1"/>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9"/>
            <p:cNvSpPr/>
            <p:nvPr/>
          </p:nvSpPr>
          <p:spPr>
            <a:xfrm>
              <a:off x="787400" y="2088450"/>
              <a:ext cx="222600" cy="195150"/>
            </a:xfrm>
            <a:custGeom>
              <a:rect b="b" l="l" r="r" t="t"/>
              <a:pathLst>
                <a:path extrusionOk="0" h="7806" w="8904">
                  <a:moveTo>
                    <a:pt x="8240" y="0"/>
                  </a:moveTo>
                  <a:cubicBezTo>
                    <a:pt x="8181" y="0"/>
                    <a:pt x="8121" y="9"/>
                    <a:pt x="8062" y="27"/>
                  </a:cubicBezTo>
                  <a:cubicBezTo>
                    <a:pt x="8011" y="44"/>
                    <a:pt x="7968" y="56"/>
                    <a:pt x="7924" y="95"/>
                  </a:cubicBezTo>
                  <a:cubicBezTo>
                    <a:pt x="4737" y="1947"/>
                    <a:pt x="2928" y="3328"/>
                    <a:pt x="2296" y="3832"/>
                  </a:cubicBezTo>
                  <a:cubicBezTo>
                    <a:pt x="1537" y="4455"/>
                    <a:pt x="820" y="5456"/>
                    <a:pt x="127" y="6896"/>
                  </a:cubicBezTo>
                  <a:cubicBezTo>
                    <a:pt x="1" y="7170"/>
                    <a:pt x="78" y="7512"/>
                    <a:pt x="311" y="7679"/>
                  </a:cubicBezTo>
                  <a:cubicBezTo>
                    <a:pt x="423" y="7767"/>
                    <a:pt x="544" y="7805"/>
                    <a:pt x="668" y="7805"/>
                  </a:cubicBezTo>
                  <a:cubicBezTo>
                    <a:pt x="732" y="7805"/>
                    <a:pt x="796" y="7795"/>
                    <a:pt x="861" y="7776"/>
                  </a:cubicBezTo>
                  <a:cubicBezTo>
                    <a:pt x="953" y="7744"/>
                    <a:pt x="1038" y="7703"/>
                    <a:pt x="1113" y="7647"/>
                  </a:cubicBezTo>
                  <a:cubicBezTo>
                    <a:pt x="2206" y="6588"/>
                    <a:pt x="3311" y="5730"/>
                    <a:pt x="4489" y="4773"/>
                  </a:cubicBezTo>
                  <a:cubicBezTo>
                    <a:pt x="5934" y="3658"/>
                    <a:pt x="7396" y="2509"/>
                    <a:pt x="8707" y="1040"/>
                  </a:cubicBezTo>
                  <a:cubicBezTo>
                    <a:pt x="8903" y="822"/>
                    <a:pt x="8903" y="483"/>
                    <a:pt x="8721" y="221"/>
                  </a:cubicBezTo>
                  <a:cubicBezTo>
                    <a:pt x="8597" y="80"/>
                    <a:pt x="8421" y="0"/>
                    <a:pt x="8240"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9"/>
            <p:cNvSpPr/>
            <p:nvPr/>
          </p:nvSpPr>
          <p:spPr>
            <a:xfrm>
              <a:off x="1972275" y="1326250"/>
              <a:ext cx="1152425" cy="764100"/>
            </a:xfrm>
            <a:custGeom>
              <a:rect b="b" l="l" r="r" t="t"/>
              <a:pathLst>
                <a:path extrusionOk="0" h="30564" w="46097">
                  <a:moveTo>
                    <a:pt x="45752" y="0"/>
                  </a:moveTo>
                  <a:cubicBezTo>
                    <a:pt x="44860" y="0"/>
                    <a:pt x="41888" y="643"/>
                    <a:pt x="41634" y="680"/>
                  </a:cubicBezTo>
                  <a:cubicBezTo>
                    <a:pt x="39392" y="1003"/>
                    <a:pt x="37179" y="1495"/>
                    <a:pt x="35010" y="2147"/>
                  </a:cubicBezTo>
                  <a:cubicBezTo>
                    <a:pt x="18458" y="7130"/>
                    <a:pt x="7325" y="20354"/>
                    <a:pt x="2163" y="27793"/>
                  </a:cubicBezTo>
                  <a:cubicBezTo>
                    <a:pt x="1964" y="28077"/>
                    <a:pt x="1" y="30362"/>
                    <a:pt x="287" y="30559"/>
                  </a:cubicBezTo>
                  <a:cubicBezTo>
                    <a:pt x="291" y="30562"/>
                    <a:pt x="297" y="30563"/>
                    <a:pt x="305" y="30563"/>
                  </a:cubicBezTo>
                  <a:cubicBezTo>
                    <a:pt x="569" y="30563"/>
                    <a:pt x="2682" y="28802"/>
                    <a:pt x="2858" y="28750"/>
                  </a:cubicBezTo>
                  <a:lnTo>
                    <a:pt x="2895" y="28738"/>
                  </a:lnTo>
                  <a:cubicBezTo>
                    <a:pt x="3246" y="28607"/>
                    <a:pt x="3612" y="28484"/>
                    <a:pt x="3988" y="28372"/>
                  </a:cubicBezTo>
                  <a:cubicBezTo>
                    <a:pt x="5665" y="27868"/>
                    <a:pt x="7353" y="27614"/>
                    <a:pt x="9036" y="27614"/>
                  </a:cubicBezTo>
                  <a:cubicBezTo>
                    <a:pt x="10183" y="27614"/>
                    <a:pt x="11326" y="27732"/>
                    <a:pt x="12461" y="27968"/>
                  </a:cubicBezTo>
                  <a:cubicBezTo>
                    <a:pt x="12564" y="27989"/>
                    <a:pt x="13092" y="28763"/>
                    <a:pt x="13205" y="28763"/>
                  </a:cubicBezTo>
                  <a:cubicBezTo>
                    <a:pt x="13207" y="28763"/>
                    <a:pt x="13209" y="28763"/>
                    <a:pt x="13210" y="28763"/>
                  </a:cubicBezTo>
                  <a:cubicBezTo>
                    <a:pt x="13356" y="28716"/>
                    <a:pt x="13041" y="27817"/>
                    <a:pt x="13123" y="27686"/>
                  </a:cubicBezTo>
                  <a:cubicBezTo>
                    <a:pt x="15244" y="24247"/>
                    <a:pt x="23599" y="12220"/>
                    <a:pt x="42034" y="1846"/>
                  </a:cubicBezTo>
                  <a:cubicBezTo>
                    <a:pt x="42291" y="1698"/>
                    <a:pt x="46096" y="343"/>
                    <a:pt x="46002" y="57"/>
                  </a:cubicBezTo>
                  <a:cubicBezTo>
                    <a:pt x="45988" y="18"/>
                    <a:pt x="45898" y="0"/>
                    <a:pt x="45752" y="0"/>
                  </a:cubicBezTo>
                  <a:close/>
                </a:path>
              </a:pathLst>
            </a:custGeom>
            <a:solidFill>
              <a:schemeClr val="accent4"/>
            </a:solidFill>
            <a:ln cap="flat" cmpd="sng" w="9525">
              <a:solidFill>
                <a:schemeClr val="accent4"/>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9"/>
            <p:cNvSpPr/>
            <p:nvPr/>
          </p:nvSpPr>
          <p:spPr>
            <a:xfrm>
              <a:off x="715000" y="253900"/>
              <a:ext cx="5437325" cy="2688725"/>
            </a:xfrm>
            <a:custGeom>
              <a:rect b="b" l="l" r="r" t="t"/>
              <a:pathLst>
                <a:path extrusionOk="0" h="107549" w="217493">
                  <a:moveTo>
                    <a:pt x="93165" y="28874"/>
                  </a:moveTo>
                  <a:cubicBezTo>
                    <a:pt x="95107" y="28874"/>
                    <a:pt x="97145" y="29258"/>
                    <a:pt x="99262" y="30030"/>
                  </a:cubicBezTo>
                  <a:cubicBezTo>
                    <a:pt x="99434" y="30081"/>
                    <a:pt x="99551" y="30205"/>
                    <a:pt x="99616" y="30343"/>
                  </a:cubicBezTo>
                  <a:cubicBezTo>
                    <a:pt x="99694" y="30503"/>
                    <a:pt x="99711" y="30653"/>
                    <a:pt x="99660" y="30828"/>
                  </a:cubicBezTo>
                  <a:cubicBezTo>
                    <a:pt x="99584" y="31004"/>
                    <a:pt x="99444" y="31155"/>
                    <a:pt x="99250" y="31211"/>
                  </a:cubicBezTo>
                  <a:cubicBezTo>
                    <a:pt x="99191" y="31229"/>
                    <a:pt x="99130" y="31238"/>
                    <a:pt x="99069" y="31238"/>
                  </a:cubicBezTo>
                  <a:cubicBezTo>
                    <a:pt x="98996" y="31238"/>
                    <a:pt x="98923" y="31225"/>
                    <a:pt x="98852" y="31198"/>
                  </a:cubicBezTo>
                  <a:cubicBezTo>
                    <a:pt x="96863" y="30487"/>
                    <a:pt x="94942" y="30125"/>
                    <a:pt x="93115" y="30125"/>
                  </a:cubicBezTo>
                  <a:cubicBezTo>
                    <a:pt x="91844" y="30125"/>
                    <a:pt x="90618" y="30300"/>
                    <a:pt x="89446" y="30653"/>
                  </a:cubicBezTo>
                  <a:cubicBezTo>
                    <a:pt x="84717" y="32078"/>
                    <a:pt x="82477" y="35947"/>
                    <a:pt x="82368" y="36111"/>
                  </a:cubicBezTo>
                  <a:cubicBezTo>
                    <a:pt x="82303" y="36235"/>
                    <a:pt x="82157" y="36359"/>
                    <a:pt x="82012" y="36402"/>
                  </a:cubicBezTo>
                  <a:cubicBezTo>
                    <a:pt x="81953" y="36420"/>
                    <a:pt x="81892" y="36429"/>
                    <a:pt x="81831" y="36429"/>
                  </a:cubicBezTo>
                  <a:cubicBezTo>
                    <a:pt x="81718" y="36429"/>
                    <a:pt x="81607" y="36398"/>
                    <a:pt x="81520" y="36337"/>
                  </a:cubicBezTo>
                  <a:cubicBezTo>
                    <a:pt x="81207" y="36174"/>
                    <a:pt x="81118" y="35784"/>
                    <a:pt x="81268" y="35501"/>
                  </a:cubicBezTo>
                  <a:cubicBezTo>
                    <a:pt x="81309" y="35462"/>
                    <a:pt x="83881" y="31048"/>
                    <a:pt x="89189" y="29451"/>
                  </a:cubicBezTo>
                  <a:cubicBezTo>
                    <a:pt x="90462" y="29067"/>
                    <a:pt x="91790" y="28874"/>
                    <a:pt x="93165" y="28874"/>
                  </a:cubicBezTo>
                  <a:close/>
                  <a:moveTo>
                    <a:pt x="195931" y="26887"/>
                  </a:moveTo>
                  <a:cubicBezTo>
                    <a:pt x="196065" y="26887"/>
                    <a:pt x="196207" y="26938"/>
                    <a:pt x="196321" y="27015"/>
                  </a:cubicBezTo>
                  <a:cubicBezTo>
                    <a:pt x="196454" y="27107"/>
                    <a:pt x="196551" y="27262"/>
                    <a:pt x="196568" y="27412"/>
                  </a:cubicBezTo>
                  <a:cubicBezTo>
                    <a:pt x="196612" y="27737"/>
                    <a:pt x="196415" y="28033"/>
                    <a:pt x="196054" y="28142"/>
                  </a:cubicBezTo>
                  <a:cubicBezTo>
                    <a:pt x="195705" y="28195"/>
                    <a:pt x="195361" y="28273"/>
                    <a:pt x="195024" y="28372"/>
                  </a:cubicBezTo>
                  <a:cubicBezTo>
                    <a:pt x="190821" y="29640"/>
                    <a:pt x="188950" y="34286"/>
                    <a:pt x="188327" y="36230"/>
                  </a:cubicBezTo>
                  <a:cubicBezTo>
                    <a:pt x="188230" y="36521"/>
                    <a:pt x="188383" y="36841"/>
                    <a:pt x="188662" y="36994"/>
                  </a:cubicBezTo>
                  <a:cubicBezTo>
                    <a:pt x="190768" y="37983"/>
                    <a:pt x="192772" y="39340"/>
                    <a:pt x="194629" y="40983"/>
                  </a:cubicBezTo>
                  <a:cubicBezTo>
                    <a:pt x="194743" y="41104"/>
                    <a:pt x="194816" y="41255"/>
                    <a:pt x="194838" y="41417"/>
                  </a:cubicBezTo>
                  <a:cubicBezTo>
                    <a:pt x="194842" y="41599"/>
                    <a:pt x="194782" y="41747"/>
                    <a:pt x="194665" y="41885"/>
                  </a:cubicBezTo>
                  <a:cubicBezTo>
                    <a:pt x="194610" y="41955"/>
                    <a:pt x="194496" y="42016"/>
                    <a:pt x="194399" y="42043"/>
                  </a:cubicBezTo>
                  <a:cubicBezTo>
                    <a:pt x="194332" y="42063"/>
                    <a:pt x="194264" y="42073"/>
                    <a:pt x="194197" y="42073"/>
                  </a:cubicBezTo>
                  <a:cubicBezTo>
                    <a:pt x="194049" y="42073"/>
                    <a:pt x="193907" y="42022"/>
                    <a:pt x="193783" y="41914"/>
                  </a:cubicBezTo>
                  <a:cubicBezTo>
                    <a:pt x="188139" y="36902"/>
                    <a:pt x="182655" y="36075"/>
                    <a:pt x="179647" y="36075"/>
                  </a:cubicBezTo>
                  <a:cubicBezTo>
                    <a:pt x="178255" y="36075"/>
                    <a:pt x="177393" y="36252"/>
                    <a:pt x="177292" y="36274"/>
                  </a:cubicBezTo>
                  <a:cubicBezTo>
                    <a:pt x="177243" y="36285"/>
                    <a:pt x="177195" y="36290"/>
                    <a:pt x="177148" y="36290"/>
                  </a:cubicBezTo>
                  <a:cubicBezTo>
                    <a:pt x="176861" y="36290"/>
                    <a:pt x="176611" y="36091"/>
                    <a:pt x="176552" y="35818"/>
                  </a:cubicBezTo>
                  <a:cubicBezTo>
                    <a:pt x="176482" y="35498"/>
                    <a:pt x="176642" y="35164"/>
                    <a:pt x="176955" y="35067"/>
                  </a:cubicBezTo>
                  <a:lnTo>
                    <a:pt x="176783" y="34490"/>
                  </a:lnTo>
                  <a:lnTo>
                    <a:pt x="177003" y="35050"/>
                  </a:lnTo>
                  <a:cubicBezTo>
                    <a:pt x="177088" y="35037"/>
                    <a:pt x="178071" y="34822"/>
                    <a:pt x="179668" y="34822"/>
                  </a:cubicBezTo>
                  <a:cubicBezTo>
                    <a:pt x="181346" y="34822"/>
                    <a:pt x="183702" y="35059"/>
                    <a:pt x="186408" y="36017"/>
                  </a:cubicBezTo>
                  <a:cubicBezTo>
                    <a:pt x="186476" y="36043"/>
                    <a:pt x="186548" y="36056"/>
                    <a:pt x="186621" y="36056"/>
                  </a:cubicBezTo>
                  <a:cubicBezTo>
                    <a:pt x="186683" y="36056"/>
                    <a:pt x="186745" y="36047"/>
                    <a:pt x="186805" y="36029"/>
                  </a:cubicBezTo>
                  <a:lnTo>
                    <a:pt x="186902" y="36002"/>
                  </a:lnTo>
                  <a:cubicBezTo>
                    <a:pt x="187038" y="35935"/>
                    <a:pt x="187152" y="35796"/>
                    <a:pt x="187207" y="35624"/>
                  </a:cubicBezTo>
                  <a:cubicBezTo>
                    <a:pt x="188058" y="33062"/>
                    <a:pt x="190128" y="28537"/>
                    <a:pt x="194641" y="27180"/>
                  </a:cubicBezTo>
                  <a:cubicBezTo>
                    <a:pt x="195046" y="27061"/>
                    <a:pt x="195451" y="26964"/>
                    <a:pt x="195863" y="26891"/>
                  </a:cubicBezTo>
                  <a:cubicBezTo>
                    <a:pt x="195885" y="26888"/>
                    <a:pt x="195908" y="26887"/>
                    <a:pt x="195931" y="26887"/>
                  </a:cubicBezTo>
                  <a:close/>
                  <a:moveTo>
                    <a:pt x="167151" y="25976"/>
                  </a:moveTo>
                  <a:cubicBezTo>
                    <a:pt x="167355" y="25976"/>
                    <a:pt x="167571" y="26088"/>
                    <a:pt x="167686" y="26264"/>
                  </a:cubicBezTo>
                  <a:cubicBezTo>
                    <a:pt x="167771" y="26394"/>
                    <a:pt x="167819" y="26564"/>
                    <a:pt x="167793" y="26729"/>
                  </a:cubicBezTo>
                  <a:cubicBezTo>
                    <a:pt x="167742" y="26901"/>
                    <a:pt x="167647" y="27034"/>
                    <a:pt x="167519" y="27124"/>
                  </a:cubicBezTo>
                  <a:cubicBezTo>
                    <a:pt x="164193" y="29383"/>
                    <a:pt x="163636" y="33009"/>
                    <a:pt x="163602" y="34982"/>
                  </a:cubicBezTo>
                  <a:cubicBezTo>
                    <a:pt x="163604" y="35164"/>
                    <a:pt x="162887" y="36344"/>
                    <a:pt x="163028" y="36460"/>
                  </a:cubicBezTo>
                  <a:cubicBezTo>
                    <a:pt x="163036" y="36467"/>
                    <a:pt x="163047" y="36470"/>
                    <a:pt x="163060" y="36470"/>
                  </a:cubicBezTo>
                  <a:cubicBezTo>
                    <a:pt x="163278" y="36470"/>
                    <a:pt x="164143" y="35637"/>
                    <a:pt x="164315" y="35605"/>
                  </a:cubicBezTo>
                  <a:cubicBezTo>
                    <a:pt x="165498" y="35455"/>
                    <a:pt x="166791" y="35390"/>
                    <a:pt x="168146" y="35390"/>
                  </a:cubicBezTo>
                  <a:cubicBezTo>
                    <a:pt x="168348" y="35390"/>
                    <a:pt x="168551" y="35391"/>
                    <a:pt x="168755" y="35394"/>
                  </a:cubicBezTo>
                  <a:cubicBezTo>
                    <a:pt x="169104" y="35421"/>
                    <a:pt x="169373" y="35704"/>
                    <a:pt x="169371" y="36044"/>
                  </a:cubicBezTo>
                  <a:cubicBezTo>
                    <a:pt x="169371" y="36305"/>
                    <a:pt x="169199" y="36516"/>
                    <a:pt x="168813" y="36633"/>
                  </a:cubicBezTo>
                  <a:lnTo>
                    <a:pt x="168716" y="36662"/>
                  </a:lnTo>
                  <a:cubicBezTo>
                    <a:pt x="168423" y="36653"/>
                    <a:pt x="168134" y="36649"/>
                    <a:pt x="167850" y="36649"/>
                  </a:cubicBezTo>
                  <a:cubicBezTo>
                    <a:pt x="166139" y="36649"/>
                    <a:pt x="164586" y="36803"/>
                    <a:pt x="163057" y="37083"/>
                  </a:cubicBezTo>
                  <a:cubicBezTo>
                    <a:pt x="162514" y="37195"/>
                    <a:pt x="162002" y="37323"/>
                    <a:pt x="161525" y="37469"/>
                  </a:cubicBezTo>
                  <a:cubicBezTo>
                    <a:pt x="155545" y="39267"/>
                    <a:pt x="154096" y="43843"/>
                    <a:pt x="152705" y="48269"/>
                  </a:cubicBezTo>
                  <a:cubicBezTo>
                    <a:pt x="151771" y="51168"/>
                    <a:pt x="150913" y="53890"/>
                    <a:pt x="148831" y="55669"/>
                  </a:cubicBezTo>
                  <a:cubicBezTo>
                    <a:pt x="147229" y="57041"/>
                    <a:pt x="145809" y="57889"/>
                    <a:pt x="144345" y="58328"/>
                  </a:cubicBezTo>
                  <a:cubicBezTo>
                    <a:pt x="143426" y="58604"/>
                    <a:pt x="142493" y="58714"/>
                    <a:pt x="141495" y="58714"/>
                  </a:cubicBezTo>
                  <a:cubicBezTo>
                    <a:pt x="139964" y="58714"/>
                    <a:pt x="138278" y="58456"/>
                    <a:pt x="136252" y="58146"/>
                  </a:cubicBezTo>
                  <a:cubicBezTo>
                    <a:pt x="133780" y="57766"/>
                    <a:pt x="130733" y="57296"/>
                    <a:pt x="126654" y="57056"/>
                  </a:cubicBezTo>
                  <a:cubicBezTo>
                    <a:pt x="126445" y="57044"/>
                    <a:pt x="126240" y="57038"/>
                    <a:pt x="126036" y="57038"/>
                  </a:cubicBezTo>
                  <a:cubicBezTo>
                    <a:pt x="125096" y="57038"/>
                    <a:pt x="124196" y="57167"/>
                    <a:pt x="123190" y="57470"/>
                  </a:cubicBezTo>
                  <a:cubicBezTo>
                    <a:pt x="123171" y="57469"/>
                    <a:pt x="123151" y="57469"/>
                    <a:pt x="123131" y="57469"/>
                  </a:cubicBezTo>
                  <a:cubicBezTo>
                    <a:pt x="123073" y="57469"/>
                    <a:pt x="123014" y="57473"/>
                    <a:pt x="122960" y="57489"/>
                  </a:cubicBezTo>
                  <a:cubicBezTo>
                    <a:pt x="119680" y="58505"/>
                    <a:pt x="117564" y="61052"/>
                    <a:pt x="115313" y="63745"/>
                  </a:cubicBezTo>
                  <a:cubicBezTo>
                    <a:pt x="113216" y="66264"/>
                    <a:pt x="111071" y="68872"/>
                    <a:pt x="107927" y="69819"/>
                  </a:cubicBezTo>
                  <a:cubicBezTo>
                    <a:pt x="107100" y="70069"/>
                    <a:pt x="106236" y="70194"/>
                    <a:pt x="105328" y="70194"/>
                  </a:cubicBezTo>
                  <a:cubicBezTo>
                    <a:pt x="103443" y="70194"/>
                    <a:pt x="101371" y="69653"/>
                    <a:pt x="99061" y="68564"/>
                  </a:cubicBezTo>
                  <a:cubicBezTo>
                    <a:pt x="95974" y="67092"/>
                    <a:pt x="92585" y="66358"/>
                    <a:pt x="88925" y="66358"/>
                  </a:cubicBezTo>
                  <a:cubicBezTo>
                    <a:pt x="85843" y="66358"/>
                    <a:pt x="82569" y="66878"/>
                    <a:pt x="79123" y="67917"/>
                  </a:cubicBezTo>
                  <a:cubicBezTo>
                    <a:pt x="74779" y="69225"/>
                    <a:pt x="71219" y="71058"/>
                    <a:pt x="68957" y="72340"/>
                  </a:cubicBezTo>
                  <a:cubicBezTo>
                    <a:pt x="68788" y="72471"/>
                    <a:pt x="67411" y="72357"/>
                    <a:pt x="67394" y="72568"/>
                  </a:cubicBezTo>
                  <a:cubicBezTo>
                    <a:pt x="67413" y="72798"/>
                    <a:pt x="68776" y="73310"/>
                    <a:pt x="68965" y="73411"/>
                  </a:cubicBezTo>
                  <a:cubicBezTo>
                    <a:pt x="70225" y="74211"/>
                    <a:pt x="71257" y="74946"/>
                    <a:pt x="72249" y="75799"/>
                  </a:cubicBezTo>
                  <a:cubicBezTo>
                    <a:pt x="72358" y="75898"/>
                    <a:pt x="72431" y="76058"/>
                    <a:pt x="72457" y="76230"/>
                  </a:cubicBezTo>
                  <a:cubicBezTo>
                    <a:pt x="72477" y="76395"/>
                    <a:pt x="72418" y="76555"/>
                    <a:pt x="72302" y="76671"/>
                  </a:cubicBezTo>
                  <a:cubicBezTo>
                    <a:pt x="72229" y="76771"/>
                    <a:pt x="72116" y="76831"/>
                    <a:pt x="72021" y="76860"/>
                  </a:cubicBezTo>
                  <a:cubicBezTo>
                    <a:pt x="71952" y="76881"/>
                    <a:pt x="71882" y="76892"/>
                    <a:pt x="71815" y="76892"/>
                  </a:cubicBezTo>
                  <a:cubicBezTo>
                    <a:pt x="71671" y="76892"/>
                    <a:pt x="71537" y="76845"/>
                    <a:pt x="71437" y="76749"/>
                  </a:cubicBezTo>
                  <a:cubicBezTo>
                    <a:pt x="66945" y="72896"/>
                    <a:pt x="62696" y="71715"/>
                    <a:pt x="59183" y="71715"/>
                  </a:cubicBezTo>
                  <a:cubicBezTo>
                    <a:pt x="57447" y="71715"/>
                    <a:pt x="55890" y="72004"/>
                    <a:pt x="54572" y="72401"/>
                  </a:cubicBezTo>
                  <a:cubicBezTo>
                    <a:pt x="53014" y="72871"/>
                    <a:pt x="51467" y="73571"/>
                    <a:pt x="49887" y="74575"/>
                  </a:cubicBezTo>
                  <a:cubicBezTo>
                    <a:pt x="48173" y="75666"/>
                    <a:pt x="47160" y="76652"/>
                    <a:pt x="47039" y="76768"/>
                  </a:cubicBezTo>
                  <a:cubicBezTo>
                    <a:pt x="46973" y="76856"/>
                    <a:pt x="46884" y="76919"/>
                    <a:pt x="46777" y="76950"/>
                  </a:cubicBezTo>
                  <a:cubicBezTo>
                    <a:pt x="46722" y="76966"/>
                    <a:pt x="46666" y="76974"/>
                    <a:pt x="46610" y="76974"/>
                  </a:cubicBezTo>
                  <a:cubicBezTo>
                    <a:pt x="46447" y="76974"/>
                    <a:pt x="46284" y="76906"/>
                    <a:pt x="46147" y="76771"/>
                  </a:cubicBezTo>
                  <a:cubicBezTo>
                    <a:pt x="45917" y="76526"/>
                    <a:pt x="45904" y="76138"/>
                    <a:pt x="46149" y="75908"/>
                  </a:cubicBezTo>
                  <a:cubicBezTo>
                    <a:pt x="46166" y="75876"/>
                    <a:pt x="47162" y="74921"/>
                    <a:pt x="48910" y="73768"/>
                  </a:cubicBezTo>
                  <a:cubicBezTo>
                    <a:pt x="48985" y="73714"/>
                    <a:pt x="49053" y="73646"/>
                    <a:pt x="49114" y="73574"/>
                  </a:cubicBezTo>
                  <a:cubicBezTo>
                    <a:pt x="50473" y="71225"/>
                    <a:pt x="63111" y="50400"/>
                    <a:pt x="84959" y="43819"/>
                  </a:cubicBezTo>
                  <a:cubicBezTo>
                    <a:pt x="89087" y="42576"/>
                    <a:pt x="93346" y="41921"/>
                    <a:pt x="97517" y="41870"/>
                  </a:cubicBezTo>
                  <a:cubicBezTo>
                    <a:pt x="97619" y="41866"/>
                    <a:pt x="97723" y="41861"/>
                    <a:pt x="97820" y="41832"/>
                  </a:cubicBezTo>
                  <a:lnTo>
                    <a:pt x="97917" y="41805"/>
                  </a:lnTo>
                  <a:cubicBezTo>
                    <a:pt x="103397" y="39132"/>
                    <a:pt x="109302" y="36829"/>
                    <a:pt x="115451" y="34977"/>
                  </a:cubicBezTo>
                  <a:cubicBezTo>
                    <a:pt x="129065" y="30876"/>
                    <a:pt x="144287" y="28802"/>
                    <a:pt x="160742" y="28802"/>
                  </a:cubicBezTo>
                  <a:cubicBezTo>
                    <a:pt x="161755" y="28802"/>
                    <a:pt x="162773" y="28810"/>
                    <a:pt x="163796" y="28825"/>
                  </a:cubicBezTo>
                  <a:cubicBezTo>
                    <a:pt x="163804" y="28827"/>
                    <a:pt x="163812" y="28827"/>
                    <a:pt x="163821" y="28827"/>
                  </a:cubicBezTo>
                  <a:cubicBezTo>
                    <a:pt x="163870" y="28827"/>
                    <a:pt x="163929" y="28811"/>
                    <a:pt x="163970" y="28796"/>
                  </a:cubicBezTo>
                  <a:cubicBezTo>
                    <a:pt x="164113" y="28755"/>
                    <a:pt x="164220" y="28670"/>
                    <a:pt x="164319" y="28561"/>
                  </a:cubicBezTo>
                  <a:cubicBezTo>
                    <a:pt x="164998" y="27597"/>
                    <a:pt x="165846" y="26765"/>
                    <a:pt x="167005" y="25997"/>
                  </a:cubicBezTo>
                  <a:cubicBezTo>
                    <a:pt x="167052" y="25983"/>
                    <a:pt x="167101" y="25976"/>
                    <a:pt x="167151" y="25976"/>
                  </a:cubicBezTo>
                  <a:close/>
                  <a:moveTo>
                    <a:pt x="32178" y="86553"/>
                  </a:moveTo>
                  <a:cubicBezTo>
                    <a:pt x="32448" y="86553"/>
                    <a:pt x="32698" y="86729"/>
                    <a:pt x="32780" y="86999"/>
                  </a:cubicBezTo>
                  <a:cubicBezTo>
                    <a:pt x="32877" y="87336"/>
                    <a:pt x="32690" y="87683"/>
                    <a:pt x="32360" y="87785"/>
                  </a:cubicBezTo>
                  <a:cubicBezTo>
                    <a:pt x="29980" y="88500"/>
                    <a:pt x="27828" y="90640"/>
                    <a:pt x="26412" y="92298"/>
                  </a:cubicBezTo>
                  <a:cubicBezTo>
                    <a:pt x="26296" y="92438"/>
                    <a:pt x="25399" y="92942"/>
                    <a:pt x="25423" y="93117"/>
                  </a:cubicBezTo>
                  <a:cubicBezTo>
                    <a:pt x="25434" y="93196"/>
                    <a:pt x="25649" y="93210"/>
                    <a:pt x="25893" y="93210"/>
                  </a:cubicBezTo>
                  <a:cubicBezTo>
                    <a:pt x="26020" y="93210"/>
                    <a:pt x="26154" y="93206"/>
                    <a:pt x="26272" y="93206"/>
                  </a:cubicBezTo>
                  <a:cubicBezTo>
                    <a:pt x="26421" y="93206"/>
                    <a:pt x="26544" y="93212"/>
                    <a:pt x="26592" y="93238"/>
                  </a:cubicBezTo>
                  <a:cubicBezTo>
                    <a:pt x="27585" y="93815"/>
                    <a:pt x="28511" y="94503"/>
                    <a:pt x="29355" y="95286"/>
                  </a:cubicBezTo>
                  <a:cubicBezTo>
                    <a:pt x="29609" y="95521"/>
                    <a:pt x="29646" y="95904"/>
                    <a:pt x="29408" y="96159"/>
                  </a:cubicBezTo>
                  <a:cubicBezTo>
                    <a:pt x="29333" y="96258"/>
                    <a:pt x="29246" y="96311"/>
                    <a:pt x="29127" y="96348"/>
                  </a:cubicBezTo>
                  <a:cubicBezTo>
                    <a:pt x="29060" y="96368"/>
                    <a:pt x="28993" y="96379"/>
                    <a:pt x="28928" y="96379"/>
                  </a:cubicBezTo>
                  <a:cubicBezTo>
                    <a:pt x="28781" y="96379"/>
                    <a:pt x="28643" y="96326"/>
                    <a:pt x="28536" y="96212"/>
                  </a:cubicBezTo>
                  <a:cubicBezTo>
                    <a:pt x="25486" y="93466"/>
                    <a:pt x="22521" y="92716"/>
                    <a:pt x="20191" y="92716"/>
                  </a:cubicBezTo>
                  <a:cubicBezTo>
                    <a:pt x="18925" y="92716"/>
                    <a:pt x="17847" y="92938"/>
                    <a:pt x="17044" y="93180"/>
                  </a:cubicBezTo>
                  <a:cubicBezTo>
                    <a:pt x="16036" y="93483"/>
                    <a:pt x="15360" y="93844"/>
                    <a:pt x="15045" y="94016"/>
                  </a:cubicBezTo>
                  <a:cubicBezTo>
                    <a:pt x="14982" y="94035"/>
                    <a:pt x="14918" y="94044"/>
                    <a:pt x="14856" y="94044"/>
                  </a:cubicBezTo>
                  <a:cubicBezTo>
                    <a:pt x="14635" y="94044"/>
                    <a:pt x="14432" y="93928"/>
                    <a:pt x="14330" y="93735"/>
                  </a:cubicBezTo>
                  <a:cubicBezTo>
                    <a:pt x="14138" y="93451"/>
                    <a:pt x="14230" y="93056"/>
                    <a:pt x="14545" y="92882"/>
                  </a:cubicBezTo>
                  <a:cubicBezTo>
                    <a:pt x="14545" y="92882"/>
                    <a:pt x="15302" y="92443"/>
                    <a:pt x="16574" y="92063"/>
                  </a:cubicBezTo>
                  <a:cubicBezTo>
                    <a:pt x="17545" y="91770"/>
                    <a:pt x="18799" y="91513"/>
                    <a:pt x="20246" y="91513"/>
                  </a:cubicBezTo>
                  <a:cubicBezTo>
                    <a:pt x="21483" y="91513"/>
                    <a:pt x="22861" y="91701"/>
                    <a:pt x="24321" y="92215"/>
                  </a:cubicBezTo>
                  <a:cubicBezTo>
                    <a:pt x="24445" y="92257"/>
                    <a:pt x="24635" y="92738"/>
                    <a:pt x="24766" y="92738"/>
                  </a:cubicBezTo>
                  <a:cubicBezTo>
                    <a:pt x="24770" y="92738"/>
                    <a:pt x="24774" y="92737"/>
                    <a:pt x="24779" y="92736"/>
                  </a:cubicBezTo>
                  <a:cubicBezTo>
                    <a:pt x="24897" y="92700"/>
                    <a:pt x="24946" y="92106"/>
                    <a:pt x="25019" y="92007"/>
                  </a:cubicBezTo>
                  <a:cubicBezTo>
                    <a:pt x="26063" y="90698"/>
                    <a:pt x="28829" y="87535"/>
                    <a:pt x="31999" y="86580"/>
                  </a:cubicBezTo>
                  <a:cubicBezTo>
                    <a:pt x="32059" y="86562"/>
                    <a:pt x="32119" y="86553"/>
                    <a:pt x="32178" y="86553"/>
                  </a:cubicBezTo>
                  <a:close/>
                  <a:moveTo>
                    <a:pt x="157213" y="1"/>
                  </a:moveTo>
                  <a:cubicBezTo>
                    <a:pt x="156779" y="1"/>
                    <a:pt x="156378" y="51"/>
                    <a:pt x="156018" y="159"/>
                  </a:cubicBezTo>
                  <a:cubicBezTo>
                    <a:pt x="155809" y="225"/>
                    <a:pt x="155606" y="312"/>
                    <a:pt x="155417" y="421"/>
                  </a:cubicBezTo>
                  <a:cubicBezTo>
                    <a:pt x="154115" y="1153"/>
                    <a:pt x="152993" y="1674"/>
                    <a:pt x="151837" y="2021"/>
                  </a:cubicBezTo>
                  <a:cubicBezTo>
                    <a:pt x="150589" y="2396"/>
                    <a:pt x="149401" y="2544"/>
                    <a:pt x="148017" y="2726"/>
                  </a:cubicBezTo>
                  <a:cubicBezTo>
                    <a:pt x="146774" y="2867"/>
                    <a:pt x="145288" y="3051"/>
                    <a:pt x="143349" y="3477"/>
                  </a:cubicBezTo>
                  <a:cubicBezTo>
                    <a:pt x="143331" y="3474"/>
                    <a:pt x="143317" y="3473"/>
                    <a:pt x="143304" y="3473"/>
                  </a:cubicBezTo>
                  <a:cubicBezTo>
                    <a:pt x="143275" y="3473"/>
                    <a:pt x="143254" y="3479"/>
                    <a:pt x="143220" y="3489"/>
                  </a:cubicBezTo>
                  <a:cubicBezTo>
                    <a:pt x="142336" y="3676"/>
                    <a:pt x="141337" y="3926"/>
                    <a:pt x="140195" y="4217"/>
                  </a:cubicBezTo>
                  <a:lnTo>
                    <a:pt x="140169" y="4221"/>
                  </a:lnTo>
                  <a:cubicBezTo>
                    <a:pt x="139907" y="4301"/>
                    <a:pt x="132587" y="4469"/>
                    <a:pt x="136196" y="4823"/>
                  </a:cubicBezTo>
                  <a:cubicBezTo>
                    <a:pt x="136465" y="4849"/>
                    <a:pt x="139875" y="5332"/>
                    <a:pt x="140137" y="5414"/>
                  </a:cubicBezTo>
                  <a:cubicBezTo>
                    <a:pt x="140748" y="5622"/>
                    <a:pt x="141172" y="5811"/>
                    <a:pt x="141431" y="5969"/>
                  </a:cubicBezTo>
                  <a:cubicBezTo>
                    <a:pt x="141562" y="6059"/>
                    <a:pt x="141662" y="6214"/>
                    <a:pt x="141703" y="6359"/>
                  </a:cubicBezTo>
                  <a:cubicBezTo>
                    <a:pt x="141730" y="6534"/>
                    <a:pt x="141701" y="6701"/>
                    <a:pt x="141608" y="6832"/>
                  </a:cubicBezTo>
                  <a:cubicBezTo>
                    <a:pt x="141499" y="6994"/>
                    <a:pt x="141373" y="7086"/>
                    <a:pt x="141276" y="7115"/>
                  </a:cubicBezTo>
                  <a:cubicBezTo>
                    <a:pt x="141219" y="7133"/>
                    <a:pt x="141163" y="7140"/>
                    <a:pt x="141109" y="7140"/>
                  </a:cubicBezTo>
                  <a:cubicBezTo>
                    <a:pt x="140981" y="7140"/>
                    <a:pt x="140863" y="7098"/>
                    <a:pt x="140755" y="7038"/>
                  </a:cubicBezTo>
                  <a:cubicBezTo>
                    <a:pt x="139228" y="6056"/>
                    <a:pt x="133416" y="5189"/>
                    <a:pt x="132759" y="5099"/>
                  </a:cubicBezTo>
                  <a:lnTo>
                    <a:pt x="132454" y="5036"/>
                  </a:lnTo>
                  <a:lnTo>
                    <a:pt x="132357" y="5666"/>
                  </a:lnTo>
                  <a:lnTo>
                    <a:pt x="132153" y="4992"/>
                  </a:lnTo>
                  <a:cubicBezTo>
                    <a:pt x="131702" y="4920"/>
                    <a:pt x="131272" y="4849"/>
                    <a:pt x="130774" y="4849"/>
                  </a:cubicBezTo>
                  <a:cubicBezTo>
                    <a:pt x="130267" y="4849"/>
                    <a:pt x="129691" y="4923"/>
                    <a:pt x="128951" y="5145"/>
                  </a:cubicBezTo>
                  <a:cubicBezTo>
                    <a:pt x="127991" y="5431"/>
                    <a:pt x="126794" y="5976"/>
                    <a:pt x="125158" y="6810"/>
                  </a:cubicBezTo>
                  <a:cubicBezTo>
                    <a:pt x="123934" y="7440"/>
                    <a:pt x="122722" y="7937"/>
                    <a:pt x="121450" y="8320"/>
                  </a:cubicBezTo>
                  <a:cubicBezTo>
                    <a:pt x="119120" y="9018"/>
                    <a:pt x="116956" y="9229"/>
                    <a:pt x="115024" y="9416"/>
                  </a:cubicBezTo>
                  <a:cubicBezTo>
                    <a:pt x="113344" y="9580"/>
                    <a:pt x="111922" y="9721"/>
                    <a:pt x="110576" y="10126"/>
                  </a:cubicBezTo>
                  <a:cubicBezTo>
                    <a:pt x="108919" y="10625"/>
                    <a:pt x="107610" y="11490"/>
                    <a:pt x="106424" y="12867"/>
                  </a:cubicBezTo>
                  <a:cubicBezTo>
                    <a:pt x="106328" y="12976"/>
                    <a:pt x="106252" y="13076"/>
                    <a:pt x="106146" y="13160"/>
                  </a:cubicBezTo>
                  <a:lnTo>
                    <a:pt x="105966" y="13345"/>
                  </a:lnTo>
                  <a:cubicBezTo>
                    <a:pt x="105789" y="13531"/>
                    <a:pt x="102956" y="14588"/>
                    <a:pt x="103053" y="14821"/>
                  </a:cubicBezTo>
                  <a:cubicBezTo>
                    <a:pt x="103068" y="14857"/>
                    <a:pt x="103153" y="14872"/>
                    <a:pt x="103286" y="14872"/>
                  </a:cubicBezTo>
                  <a:cubicBezTo>
                    <a:pt x="104011" y="14872"/>
                    <a:pt x="106175" y="14420"/>
                    <a:pt x="106398" y="14418"/>
                  </a:cubicBezTo>
                  <a:cubicBezTo>
                    <a:pt x="106904" y="14424"/>
                    <a:pt x="107389" y="14427"/>
                    <a:pt x="107854" y="14427"/>
                  </a:cubicBezTo>
                  <a:cubicBezTo>
                    <a:pt x="110240" y="14427"/>
                    <a:pt x="112088" y="14349"/>
                    <a:pt x="113403" y="14193"/>
                  </a:cubicBezTo>
                  <a:cubicBezTo>
                    <a:pt x="113428" y="14190"/>
                    <a:pt x="113453" y="14188"/>
                    <a:pt x="113478" y="14188"/>
                  </a:cubicBezTo>
                  <a:cubicBezTo>
                    <a:pt x="113776" y="14188"/>
                    <a:pt x="114042" y="14421"/>
                    <a:pt x="114093" y="14746"/>
                  </a:cubicBezTo>
                  <a:cubicBezTo>
                    <a:pt x="114132" y="15049"/>
                    <a:pt x="113950" y="15313"/>
                    <a:pt x="113565" y="15427"/>
                  </a:cubicBezTo>
                  <a:lnTo>
                    <a:pt x="113541" y="15434"/>
                  </a:lnTo>
                  <a:cubicBezTo>
                    <a:pt x="111994" y="15610"/>
                    <a:pt x="109824" y="15668"/>
                    <a:pt x="107636" y="15668"/>
                  </a:cubicBezTo>
                  <a:cubicBezTo>
                    <a:pt x="104094" y="15668"/>
                    <a:pt x="100504" y="15516"/>
                    <a:pt x="99439" y="15463"/>
                  </a:cubicBezTo>
                  <a:cubicBezTo>
                    <a:pt x="98828" y="15439"/>
                    <a:pt x="98193" y="15417"/>
                    <a:pt x="97585" y="15393"/>
                  </a:cubicBezTo>
                  <a:cubicBezTo>
                    <a:pt x="96676" y="15336"/>
                    <a:pt x="95757" y="15283"/>
                    <a:pt x="94821" y="15283"/>
                  </a:cubicBezTo>
                  <a:cubicBezTo>
                    <a:pt x="93309" y="15283"/>
                    <a:pt x="91752" y="15422"/>
                    <a:pt x="90122" y="15911"/>
                  </a:cubicBezTo>
                  <a:cubicBezTo>
                    <a:pt x="88513" y="16396"/>
                    <a:pt x="86969" y="17174"/>
                    <a:pt x="85473" y="18306"/>
                  </a:cubicBezTo>
                  <a:cubicBezTo>
                    <a:pt x="82053" y="20854"/>
                    <a:pt x="79494" y="21835"/>
                    <a:pt x="77475" y="22444"/>
                  </a:cubicBezTo>
                  <a:cubicBezTo>
                    <a:pt x="76803" y="22647"/>
                    <a:pt x="76173" y="22810"/>
                    <a:pt x="75538" y="22974"/>
                  </a:cubicBezTo>
                  <a:cubicBezTo>
                    <a:pt x="74932" y="23132"/>
                    <a:pt x="74355" y="23304"/>
                    <a:pt x="73778" y="23476"/>
                  </a:cubicBezTo>
                  <a:cubicBezTo>
                    <a:pt x="71161" y="24264"/>
                    <a:pt x="68691" y="25456"/>
                    <a:pt x="65203" y="28651"/>
                  </a:cubicBezTo>
                  <a:cubicBezTo>
                    <a:pt x="62086" y="31528"/>
                    <a:pt x="59584" y="32517"/>
                    <a:pt x="57951" y="33009"/>
                  </a:cubicBezTo>
                  <a:cubicBezTo>
                    <a:pt x="56991" y="33300"/>
                    <a:pt x="56097" y="33462"/>
                    <a:pt x="55260" y="33637"/>
                  </a:cubicBezTo>
                  <a:cubicBezTo>
                    <a:pt x="54494" y="33787"/>
                    <a:pt x="53801" y="33918"/>
                    <a:pt x="53127" y="34122"/>
                  </a:cubicBezTo>
                  <a:cubicBezTo>
                    <a:pt x="51111" y="34727"/>
                    <a:pt x="49356" y="35859"/>
                    <a:pt x="47356" y="39393"/>
                  </a:cubicBezTo>
                  <a:cubicBezTo>
                    <a:pt x="47024" y="39939"/>
                    <a:pt x="46700" y="40428"/>
                    <a:pt x="46387" y="40862"/>
                  </a:cubicBezTo>
                  <a:cubicBezTo>
                    <a:pt x="46220" y="41095"/>
                    <a:pt x="42969" y="43140"/>
                    <a:pt x="43139" y="43351"/>
                  </a:cubicBezTo>
                  <a:cubicBezTo>
                    <a:pt x="43148" y="43365"/>
                    <a:pt x="43170" y="43371"/>
                    <a:pt x="43203" y="43371"/>
                  </a:cubicBezTo>
                  <a:cubicBezTo>
                    <a:pt x="43708" y="43371"/>
                    <a:pt x="46825" y="41911"/>
                    <a:pt x="47073" y="41834"/>
                  </a:cubicBezTo>
                  <a:cubicBezTo>
                    <a:pt x="49152" y="41182"/>
                    <a:pt x="50885" y="40501"/>
                    <a:pt x="52313" y="39759"/>
                  </a:cubicBezTo>
                  <a:cubicBezTo>
                    <a:pt x="52374" y="39741"/>
                    <a:pt x="52435" y="39732"/>
                    <a:pt x="52494" y="39732"/>
                  </a:cubicBezTo>
                  <a:cubicBezTo>
                    <a:pt x="52713" y="39732"/>
                    <a:pt x="52909" y="39855"/>
                    <a:pt x="53035" y="40065"/>
                  </a:cubicBezTo>
                  <a:cubicBezTo>
                    <a:pt x="53110" y="40225"/>
                    <a:pt x="53127" y="40377"/>
                    <a:pt x="53077" y="40549"/>
                  </a:cubicBezTo>
                  <a:cubicBezTo>
                    <a:pt x="53016" y="40697"/>
                    <a:pt x="52926" y="40831"/>
                    <a:pt x="52764" y="40903"/>
                  </a:cubicBezTo>
                  <a:cubicBezTo>
                    <a:pt x="51259" y="41725"/>
                    <a:pt x="49244" y="42515"/>
                    <a:pt x="46772" y="43259"/>
                  </a:cubicBezTo>
                  <a:cubicBezTo>
                    <a:pt x="42809" y="44452"/>
                    <a:pt x="38982" y="45133"/>
                    <a:pt x="38536" y="45215"/>
                  </a:cubicBezTo>
                  <a:cubicBezTo>
                    <a:pt x="37780" y="45392"/>
                    <a:pt x="37038" y="45538"/>
                    <a:pt x="36340" y="45746"/>
                  </a:cubicBezTo>
                  <a:cubicBezTo>
                    <a:pt x="33771" y="46522"/>
                    <a:pt x="31078" y="48012"/>
                    <a:pt x="28812" y="53621"/>
                  </a:cubicBezTo>
                  <a:cubicBezTo>
                    <a:pt x="28441" y="54569"/>
                    <a:pt x="28046" y="55422"/>
                    <a:pt x="27532" y="56413"/>
                  </a:cubicBezTo>
                  <a:cubicBezTo>
                    <a:pt x="27520" y="56416"/>
                    <a:pt x="27513" y="56433"/>
                    <a:pt x="27515" y="56445"/>
                  </a:cubicBezTo>
                  <a:cubicBezTo>
                    <a:pt x="27440" y="56622"/>
                    <a:pt x="27338" y="56811"/>
                    <a:pt x="27236" y="56997"/>
                  </a:cubicBezTo>
                  <a:cubicBezTo>
                    <a:pt x="27202" y="57063"/>
                    <a:pt x="24352" y="64989"/>
                    <a:pt x="23152" y="67524"/>
                  </a:cubicBezTo>
                  <a:cubicBezTo>
                    <a:pt x="23067" y="67682"/>
                    <a:pt x="22924" y="67800"/>
                    <a:pt x="22755" y="67854"/>
                  </a:cubicBezTo>
                  <a:cubicBezTo>
                    <a:pt x="22696" y="67872"/>
                    <a:pt x="22636" y="67881"/>
                    <a:pt x="22576" y="67881"/>
                  </a:cubicBezTo>
                  <a:cubicBezTo>
                    <a:pt x="22479" y="67881"/>
                    <a:pt x="22383" y="67857"/>
                    <a:pt x="22294" y="67808"/>
                  </a:cubicBezTo>
                  <a:cubicBezTo>
                    <a:pt x="22146" y="67747"/>
                    <a:pt x="22054" y="67621"/>
                    <a:pt x="21979" y="67456"/>
                  </a:cubicBezTo>
                  <a:cubicBezTo>
                    <a:pt x="21928" y="67291"/>
                    <a:pt x="21933" y="67129"/>
                    <a:pt x="22015" y="66976"/>
                  </a:cubicBezTo>
                  <a:cubicBezTo>
                    <a:pt x="22379" y="66184"/>
                    <a:pt x="23237" y="65018"/>
                    <a:pt x="24037" y="62892"/>
                  </a:cubicBezTo>
                  <a:cubicBezTo>
                    <a:pt x="24137" y="62671"/>
                    <a:pt x="26325" y="59109"/>
                    <a:pt x="25627" y="59109"/>
                  </a:cubicBezTo>
                  <a:cubicBezTo>
                    <a:pt x="25561" y="59109"/>
                    <a:pt x="25470" y="59141"/>
                    <a:pt x="25348" y="59210"/>
                  </a:cubicBezTo>
                  <a:cubicBezTo>
                    <a:pt x="25747" y="58607"/>
                    <a:pt x="25886" y="58369"/>
                    <a:pt x="25855" y="58369"/>
                  </a:cubicBezTo>
                  <a:cubicBezTo>
                    <a:pt x="25735" y="58369"/>
                    <a:pt x="23180" y="61780"/>
                    <a:pt x="23026" y="61826"/>
                  </a:cubicBezTo>
                  <a:cubicBezTo>
                    <a:pt x="22978" y="61840"/>
                    <a:pt x="22929" y="61855"/>
                    <a:pt x="22890" y="61891"/>
                  </a:cubicBezTo>
                  <a:cubicBezTo>
                    <a:pt x="22285" y="62230"/>
                    <a:pt x="21700" y="62458"/>
                    <a:pt x="21140" y="62681"/>
                  </a:cubicBezTo>
                  <a:cubicBezTo>
                    <a:pt x="19085" y="63510"/>
                    <a:pt x="17754" y="64225"/>
                    <a:pt x="16353" y="68523"/>
                  </a:cubicBezTo>
                  <a:cubicBezTo>
                    <a:pt x="14490" y="74165"/>
                    <a:pt x="11276" y="76703"/>
                    <a:pt x="8180" y="79127"/>
                  </a:cubicBezTo>
                  <a:cubicBezTo>
                    <a:pt x="5706" y="81078"/>
                    <a:pt x="2904" y="83257"/>
                    <a:pt x="591" y="87489"/>
                  </a:cubicBezTo>
                  <a:cubicBezTo>
                    <a:pt x="0" y="90574"/>
                    <a:pt x="553" y="93447"/>
                    <a:pt x="2174" y="95786"/>
                  </a:cubicBezTo>
                  <a:cubicBezTo>
                    <a:pt x="5000" y="99896"/>
                    <a:pt x="10658" y="102412"/>
                    <a:pt x="18128" y="102885"/>
                  </a:cubicBezTo>
                  <a:cubicBezTo>
                    <a:pt x="25627" y="103348"/>
                    <a:pt x="31330" y="104538"/>
                    <a:pt x="36384" y="105583"/>
                  </a:cubicBezTo>
                  <a:cubicBezTo>
                    <a:pt x="41423" y="106630"/>
                    <a:pt x="45860" y="107548"/>
                    <a:pt x="50942" y="107548"/>
                  </a:cubicBezTo>
                  <a:cubicBezTo>
                    <a:pt x="51776" y="107548"/>
                    <a:pt x="52627" y="107524"/>
                    <a:pt x="53501" y="107471"/>
                  </a:cubicBezTo>
                  <a:cubicBezTo>
                    <a:pt x="55328" y="107364"/>
                    <a:pt x="57236" y="107000"/>
                    <a:pt x="59301" y="106380"/>
                  </a:cubicBezTo>
                  <a:cubicBezTo>
                    <a:pt x="60682" y="105965"/>
                    <a:pt x="62035" y="105471"/>
                    <a:pt x="63356" y="104897"/>
                  </a:cubicBezTo>
                  <a:lnTo>
                    <a:pt x="63453" y="104868"/>
                  </a:lnTo>
                  <a:cubicBezTo>
                    <a:pt x="66296" y="103699"/>
                    <a:pt x="69205" y="102221"/>
                    <a:pt x="72229" y="100706"/>
                  </a:cubicBezTo>
                  <a:cubicBezTo>
                    <a:pt x="77521" y="98013"/>
                    <a:pt x="83500" y="95007"/>
                    <a:pt x="90442" y="92916"/>
                  </a:cubicBezTo>
                  <a:cubicBezTo>
                    <a:pt x="91256" y="92671"/>
                    <a:pt x="92100" y="92416"/>
                    <a:pt x="92953" y="92213"/>
                  </a:cubicBezTo>
                  <a:cubicBezTo>
                    <a:pt x="95799" y="91486"/>
                    <a:pt x="98634" y="90817"/>
                    <a:pt x="101485" y="90114"/>
                  </a:cubicBezTo>
                  <a:lnTo>
                    <a:pt x="101780" y="90051"/>
                  </a:lnTo>
                  <a:cubicBezTo>
                    <a:pt x="107428" y="88718"/>
                    <a:pt x="113289" y="87317"/>
                    <a:pt x="119317" y="85501"/>
                  </a:cubicBezTo>
                  <a:cubicBezTo>
                    <a:pt x="129448" y="82452"/>
                    <a:pt x="138154" y="78756"/>
                    <a:pt x="146744" y="73889"/>
                  </a:cubicBezTo>
                  <a:cubicBezTo>
                    <a:pt x="160473" y="66087"/>
                    <a:pt x="170881" y="62301"/>
                    <a:pt x="181376" y="58798"/>
                  </a:cubicBezTo>
                  <a:cubicBezTo>
                    <a:pt x="182711" y="58372"/>
                    <a:pt x="184042" y="57916"/>
                    <a:pt x="185380" y="57487"/>
                  </a:cubicBezTo>
                  <a:cubicBezTo>
                    <a:pt x="189098" y="56263"/>
                    <a:pt x="192908" y="55010"/>
                    <a:pt x="197004" y="53565"/>
                  </a:cubicBezTo>
                  <a:cubicBezTo>
                    <a:pt x="206775" y="50099"/>
                    <a:pt x="212270" y="43732"/>
                    <a:pt x="215135" y="38993"/>
                  </a:cubicBezTo>
                  <a:cubicBezTo>
                    <a:pt x="217011" y="35915"/>
                    <a:pt x="217493" y="32468"/>
                    <a:pt x="216451" y="29274"/>
                  </a:cubicBezTo>
                  <a:cubicBezTo>
                    <a:pt x="215774" y="27282"/>
                    <a:pt x="214533" y="25510"/>
                    <a:pt x="212776" y="24102"/>
                  </a:cubicBezTo>
                  <a:cubicBezTo>
                    <a:pt x="211654" y="23338"/>
                    <a:pt x="210563" y="23277"/>
                    <a:pt x="209264" y="23222"/>
                  </a:cubicBezTo>
                  <a:cubicBezTo>
                    <a:pt x="206719" y="23125"/>
                    <a:pt x="203827" y="23001"/>
                    <a:pt x="200366" y="16973"/>
                  </a:cubicBezTo>
                  <a:lnTo>
                    <a:pt x="199959" y="16229"/>
                  </a:lnTo>
                  <a:cubicBezTo>
                    <a:pt x="197702" y="11996"/>
                    <a:pt x="189784" y="6656"/>
                    <a:pt x="183460" y="6656"/>
                  </a:cubicBezTo>
                  <a:cubicBezTo>
                    <a:pt x="182538" y="6656"/>
                    <a:pt x="181650" y="6769"/>
                    <a:pt x="180818" y="7016"/>
                  </a:cubicBezTo>
                  <a:lnTo>
                    <a:pt x="181000" y="7617"/>
                  </a:lnTo>
                  <a:lnTo>
                    <a:pt x="180421" y="7084"/>
                  </a:lnTo>
                  <a:lnTo>
                    <a:pt x="180397" y="7089"/>
                  </a:lnTo>
                  <a:cubicBezTo>
                    <a:pt x="180157" y="7162"/>
                    <a:pt x="179975" y="7346"/>
                    <a:pt x="179946" y="7591"/>
                  </a:cubicBezTo>
                  <a:cubicBezTo>
                    <a:pt x="179914" y="7838"/>
                    <a:pt x="180018" y="8095"/>
                    <a:pt x="180237" y="8209"/>
                  </a:cubicBezTo>
                  <a:cubicBezTo>
                    <a:pt x="183225" y="10138"/>
                    <a:pt x="185593" y="12254"/>
                    <a:pt x="187261" y="14501"/>
                  </a:cubicBezTo>
                  <a:cubicBezTo>
                    <a:pt x="187476" y="14775"/>
                    <a:pt x="187411" y="15163"/>
                    <a:pt x="186955" y="15480"/>
                  </a:cubicBezTo>
                  <a:cubicBezTo>
                    <a:pt x="186894" y="15498"/>
                    <a:pt x="186833" y="15507"/>
                    <a:pt x="186773" y="15507"/>
                  </a:cubicBezTo>
                  <a:cubicBezTo>
                    <a:pt x="186573" y="15507"/>
                    <a:pt x="186385" y="15410"/>
                    <a:pt x="186255" y="15247"/>
                  </a:cubicBezTo>
                  <a:cubicBezTo>
                    <a:pt x="181727" y="9176"/>
                    <a:pt x="173244" y="6049"/>
                    <a:pt x="173115" y="5984"/>
                  </a:cubicBezTo>
                  <a:cubicBezTo>
                    <a:pt x="171113" y="5249"/>
                    <a:pt x="169017" y="4284"/>
                    <a:pt x="167039" y="3363"/>
                  </a:cubicBezTo>
                  <a:cubicBezTo>
                    <a:pt x="163453" y="1711"/>
                    <a:pt x="159756" y="1"/>
                    <a:pt x="15721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9"/>
            <p:cNvSpPr/>
            <p:nvPr/>
          </p:nvSpPr>
          <p:spPr>
            <a:xfrm>
              <a:off x="5816600" y="731475"/>
              <a:ext cx="97225" cy="65700"/>
            </a:xfrm>
            <a:custGeom>
              <a:rect b="b" l="l" r="r" t="t"/>
              <a:pathLst>
                <a:path extrusionOk="0" h="2628" w="3889">
                  <a:moveTo>
                    <a:pt x="697" y="0"/>
                  </a:moveTo>
                  <a:cubicBezTo>
                    <a:pt x="630" y="0"/>
                    <a:pt x="563" y="12"/>
                    <a:pt x="503" y="30"/>
                  </a:cubicBezTo>
                  <a:cubicBezTo>
                    <a:pt x="386" y="66"/>
                    <a:pt x="255" y="156"/>
                    <a:pt x="163" y="289"/>
                  </a:cubicBezTo>
                  <a:cubicBezTo>
                    <a:pt x="1" y="524"/>
                    <a:pt x="28" y="880"/>
                    <a:pt x="277" y="1096"/>
                  </a:cubicBezTo>
                  <a:cubicBezTo>
                    <a:pt x="1114" y="1865"/>
                    <a:pt x="1984" y="2335"/>
                    <a:pt x="3033" y="2597"/>
                  </a:cubicBezTo>
                  <a:cubicBezTo>
                    <a:pt x="3087" y="2617"/>
                    <a:pt x="3145" y="2628"/>
                    <a:pt x="3203" y="2628"/>
                  </a:cubicBezTo>
                  <a:cubicBezTo>
                    <a:pt x="3253" y="2628"/>
                    <a:pt x="3303" y="2620"/>
                    <a:pt x="3351" y="2604"/>
                  </a:cubicBezTo>
                  <a:cubicBezTo>
                    <a:pt x="3545" y="2548"/>
                    <a:pt x="3685" y="2403"/>
                    <a:pt x="3760" y="2221"/>
                  </a:cubicBezTo>
                  <a:cubicBezTo>
                    <a:pt x="3889" y="1947"/>
                    <a:pt x="3763" y="1617"/>
                    <a:pt x="3501" y="1460"/>
                  </a:cubicBezTo>
                  <a:cubicBezTo>
                    <a:pt x="2704" y="990"/>
                    <a:pt x="1877" y="505"/>
                    <a:pt x="961" y="76"/>
                  </a:cubicBezTo>
                  <a:cubicBezTo>
                    <a:pt x="885" y="22"/>
                    <a:pt x="791" y="0"/>
                    <a:pt x="697" y="0"/>
                  </a:cubicBezTo>
                  <a:close/>
                </a:path>
              </a:pathLst>
            </a:custGeom>
            <a:solidFill>
              <a:srgbClr val="46B06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9"/>
            <p:cNvSpPr/>
            <p:nvPr/>
          </p:nvSpPr>
          <p:spPr>
            <a:xfrm>
              <a:off x="2307675" y="997850"/>
              <a:ext cx="2508525" cy="1059725"/>
            </a:xfrm>
            <a:custGeom>
              <a:rect b="b" l="l" r="r" t="t"/>
              <a:pathLst>
                <a:path extrusionOk="0" h="42389" w="100341">
                  <a:moveTo>
                    <a:pt x="100084" y="0"/>
                  </a:moveTo>
                  <a:cubicBezTo>
                    <a:pt x="99756" y="0"/>
                    <a:pt x="98934" y="321"/>
                    <a:pt x="98780" y="323"/>
                  </a:cubicBezTo>
                  <a:cubicBezTo>
                    <a:pt x="98246" y="319"/>
                    <a:pt x="97713" y="317"/>
                    <a:pt x="97181" y="317"/>
                  </a:cubicBezTo>
                  <a:cubicBezTo>
                    <a:pt x="80782" y="317"/>
                    <a:pt x="65610" y="2380"/>
                    <a:pt x="52052" y="6463"/>
                  </a:cubicBezTo>
                  <a:cubicBezTo>
                    <a:pt x="19015" y="16412"/>
                    <a:pt x="4732" y="35328"/>
                    <a:pt x="1144" y="40883"/>
                  </a:cubicBezTo>
                  <a:cubicBezTo>
                    <a:pt x="1035" y="41048"/>
                    <a:pt x="0" y="41232"/>
                    <a:pt x="59" y="41423"/>
                  </a:cubicBezTo>
                  <a:cubicBezTo>
                    <a:pt x="134" y="41583"/>
                    <a:pt x="1270" y="41734"/>
                    <a:pt x="1450" y="41811"/>
                  </a:cubicBezTo>
                  <a:cubicBezTo>
                    <a:pt x="1888" y="41964"/>
                    <a:pt x="2303" y="42129"/>
                    <a:pt x="2759" y="42332"/>
                  </a:cubicBezTo>
                  <a:cubicBezTo>
                    <a:pt x="2830" y="42370"/>
                    <a:pt x="2913" y="42389"/>
                    <a:pt x="2998" y="42389"/>
                  </a:cubicBezTo>
                  <a:cubicBezTo>
                    <a:pt x="3061" y="42389"/>
                    <a:pt x="3125" y="42379"/>
                    <a:pt x="3185" y="42359"/>
                  </a:cubicBezTo>
                  <a:cubicBezTo>
                    <a:pt x="3234" y="42345"/>
                    <a:pt x="3272" y="42308"/>
                    <a:pt x="3345" y="42284"/>
                  </a:cubicBezTo>
                  <a:cubicBezTo>
                    <a:pt x="4940" y="41225"/>
                    <a:pt x="9315" y="38626"/>
                    <a:pt x="15028" y="36906"/>
                  </a:cubicBezTo>
                  <a:cubicBezTo>
                    <a:pt x="18295" y="35921"/>
                    <a:pt x="21458" y="35388"/>
                    <a:pt x="24481" y="35342"/>
                  </a:cubicBezTo>
                  <a:cubicBezTo>
                    <a:pt x="24553" y="35320"/>
                    <a:pt x="24609" y="35330"/>
                    <a:pt x="24658" y="35315"/>
                  </a:cubicBezTo>
                  <a:cubicBezTo>
                    <a:pt x="24843" y="35492"/>
                    <a:pt x="24953" y="35559"/>
                    <a:pt x="25016" y="35559"/>
                  </a:cubicBezTo>
                  <a:cubicBezTo>
                    <a:pt x="25186" y="35559"/>
                    <a:pt x="25009" y="35063"/>
                    <a:pt x="25067" y="34930"/>
                  </a:cubicBezTo>
                  <a:cubicBezTo>
                    <a:pt x="26027" y="32468"/>
                    <a:pt x="29096" y="26488"/>
                    <a:pt x="36442" y="24275"/>
                  </a:cubicBezTo>
                  <a:cubicBezTo>
                    <a:pt x="38301" y="23715"/>
                    <a:pt x="40315" y="23429"/>
                    <a:pt x="42470" y="23429"/>
                  </a:cubicBezTo>
                  <a:cubicBezTo>
                    <a:pt x="43516" y="23429"/>
                    <a:pt x="44595" y="23497"/>
                    <a:pt x="45706" y="23633"/>
                  </a:cubicBezTo>
                  <a:cubicBezTo>
                    <a:pt x="45729" y="23640"/>
                    <a:pt x="45754" y="23643"/>
                    <a:pt x="45778" y="23643"/>
                  </a:cubicBezTo>
                  <a:cubicBezTo>
                    <a:pt x="45842" y="23643"/>
                    <a:pt x="45908" y="23623"/>
                    <a:pt x="45961" y="23609"/>
                  </a:cubicBezTo>
                  <a:cubicBezTo>
                    <a:pt x="46033" y="23587"/>
                    <a:pt x="46106" y="23565"/>
                    <a:pt x="46169" y="23519"/>
                  </a:cubicBezTo>
                  <a:cubicBezTo>
                    <a:pt x="48389" y="21856"/>
                    <a:pt x="50934" y="20567"/>
                    <a:pt x="53743" y="19721"/>
                  </a:cubicBezTo>
                  <a:cubicBezTo>
                    <a:pt x="56553" y="18875"/>
                    <a:pt x="59643" y="18441"/>
                    <a:pt x="62966" y="18436"/>
                  </a:cubicBezTo>
                  <a:cubicBezTo>
                    <a:pt x="62972" y="18436"/>
                    <a:pt x="62977" y="18436"/>
                    <a:pt x="62982" y="18436"/>
                  </a:cubicBezTo>
                  <a:cubicBezTo>
                    <a:pt x="63051" y="18436"/>
                    <a:pt x="63097" y="18422"/>
                    <a:pt x="63165" y="18402"/>
                  </a:cubicBezTo>
                  <a:cubicBezTo>
                    <a:pt x="63266" y="18373"/>
                    <a:pt x="63356" y="18317"/>
                    <a:pt x="63431" y="18245"/>
                  </a:cubicBezTo>
                  <a:cubicBezTo>
                    <a:pt x="64798" y="16786"/>
                    <a:pt x="66345" y="15561"/>
                    <a:pt x="68044" y="14604"/>
                  </a:cubicBezTo>
                  <a:cubicBezTo>
                    <a:pt x="69309" y="13877"/>
                    <a:pt x="70654" y="13295"/>
                    <a:pt x="72053" y="12873"/>
                  </a:cubicBezTo>
                  <a:cubicBezTo>
                    <a:pt x="74128" y="12249"/>
                    <a:pt x="76378" y="11936"/>
                    <a:pt x="78791" y="11936"/>
                  </a:cubicBezTo>
                  <a:cubicBezTo>
                    <a:pt x="81903" y="11936"/>
                    <a:pt x="85288" y="12457"/>
                    <a:pt x="88922" y="13501"/>
                  </a:cubicBezTo>
                  <a:cubicBezTo>
                    <a:pt x="89036" y="13541"/>
                    <a:pt x="89421" y="13977"/>
                    <a:pt x="89532" y="13977"/>
                  </a:cubicBezTo>
                  <a:cubicBezTo>
                    <a:pt x="89535" y="13977"/>
                    <a:pt x="89538" y="13977"/>
                    <a:pt x="89541" y="13976"/>
                  </a:cubicBezTo>
                  <a:cubicBezTo>
                    <a:pt x="89710" y="13925"/>
                    <a:pt x="89579" y="13332"/>
                    <a:pt x="89637" y="13181"/>
                  </a:cubicBezTo>
                  <a:cubicBezTo>
                    <a:pt x="91349" y="9735"/>
                    <a:pt x="93828" y="7626"/>
                    <a:pt x="97503" y="6521"/>
                  </a:cubicBezTo>
                  <a:cubicBezTo>
                    <a:pt x="97692" y="6463"/>
                    <a:pt x="98157" y="6346"/>
                    <a:pt x="98181" y="6341"/>
                  </a:cubicBezTo>
                  <a:cubicBezTo>
                    <a:pt x="99066" y="6266"/>
                    <a:pt x="98625" y="6000"/>
                    <a:pt x="98620" y="5711"/>
                  </a:cubicBezTo>
                  <a:cubicBezTo>
                    <a:pt x="98606" y="4618"/>
                    <a:pt x="98702" y="2936"/>
                    <a:pt x="99347" y="1169"/>
                  </a:cubicBezTo>
                  <a:cubicBezTo>
                    <a:pt x="99422" y="965"/>
                    <a:pt x="100341" y="212"/>
                    <a:pt x="100210" y="42"/>
                  </a:cubicBezTo>
                  <a:cubicBezTo>
                    <a:pt x="100193" y="13"/>
                    <a:pt x="100148" y="0"/>
                    <a:pt x="100084" y="0"/>
                  </a:cubicBezTo>
                  <a:close/>
                </a:path>
              </a:pathLst>
            </a:custGeom>
            <a:solidFill>
              <a:schemeClr val="accent5"/>
            </a:solidFill>
            <a:ln cap="flat" cmpd="sng" w="9525">
              <a:solidFill>
                <a:schemeClr val="accent5"/>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9"/>
            <p:cNvSpPr/>
            <p:nvPr/>
          </p:nvSpPr>
          <p:spPr>
            <a:xfrm>
              <a:off x="3249200" y="1479900"/>
              <a:ext cx="632875" cy="497450"/>
            </a:xfrm>
            <a:custGeom>
              <a:rect b="b" l="l" r="r" t="t"/>
              <a:pathLst>
                <a:path extrusionOk="0" h="19898" w="25315">
                  <a:moveTo>
                    <a:pt x="24988" y="0"/>
                  </a:moveTo>
                  <a:cubicBezTo>
                    <a:pt x="24720" y="0"/>
                    <a:pt x="23336" y="512"/>
                    <a:pt x="23208" y="521"/>
                  </a:cubicBezTo>
                  <a:cubicBezTo>
                    <a:pt x="20782" y="671"/>
                    <a:pt x="18482" y="1066"/>
                    <a:pt x="16376" y="1702"/>
                  </a:cubicBezTo>
                  <a:cubicBezTo>
                    <a:pt x="4441" y="5296"/>
                    <a:pt x="791" y="16089"/>
                    <a:pt x="76" y="19163"/>
                  </a:cubicBezTo>
                  <a:cubicBezTo>
                    <a:pt x="0" y="19487"/>
                    <a:pt x="580" y="19323"/>
                    <a:pt x="897" y="19417"/>
                  </a:cubicBezTo>
                  <a:cubicBezTo>
                    <a:pt x="1985" y="19738"/>
                    <a:pt x="2997" y="19898"/>
                    <a:pt x="3953" y="19898"/>
                  </a:cubicBezTo>
                  <a:cubicBezTo>
                    <a:pt x="4738" y="19898"/>
                    <a:pt x="5485" y="19790"/>
                    <a:pt x="6203" y="19575"/>
                  </a:cubicBezTo>
                  <a:cubicBezTo>
                    <a:pt x="8956" y="18743"/>
                    <a:pt x="10910" y="16397"/>
                    <a:pt x="12982" y="13913"/>
                  </a:cubicBezTo>
                  <a:cubicBezTo>
                    <a:pt x="14994" y="11491"/>
                    <a:pt x="17275" y="8752"/>
                    <a:pt x="20642" y="7485"/>
                  </a:cubicBezTo>
                  <a:cubicBezTo>
                    <a:pt x="20823" y="7419"/>
                    <a:pt x="21027" y="7485"/>
                    <a:pt x="21085" y="7301"/>
                  </a:cubicBezTo>
                  <a:cubicBezTo>
                    <a:pt x="21352" y="6440"/>
                    <a:pt x="22091" y="3965"/>
                    <a:pt x="23766" y="1496"/>
                  </a:cubicBezTo>
                  <a:cubicBezTo>
                    <a:pt x="23960" y="1207"/>
                    <a:pt x="25315" y="201"/>
                    <a:pt x="25026" y="7"/>
                  </a:cubicBezTo>
                  <a:cubicBezTo>
                    <a:pt x="25019" y="2"/>
                    <a:pt x="25006" y="0"/>
                    <a:pt x="24988" y="0"/>
                  </a:cubicBezTo>
                  <a:close/>
                </a:path>
              </a:pathLst>
            </a:custGeom>
            <a:solidFill>
              <a:srgbClr val="F4942E"/>
            </a:solidFill>
            <a:ln cap="flat" cmpd="sng" w="9525">
              <a:solidFill>
                <a:srgbClr val="F4942E"/>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9"/>
            <p:cNvSpPr/>
            <p:nvPr/>
          </p:nvSpPr>
          <p:spPr>
            <a:xfrm>
              <a:off x="787350" y="2088500"/>
              <a:ext cx="222575" cy="195100"/>
            </a:xfrm>
            <a:custGeom>
              <a:rect b="b" l="l" r="r" t="t"/>
              <a:pathLst>
                <a:path extrusionOk="0" h="7804" w="8903">
                  <a:moveTo>
                    <a:pt x="8241" y="0"/>
                  </a:moveTo>
                  <a:cubicBezTo>
                    <a:pt x="8180" y="0"/>
                    <a:pt x="8119" y="9"/>
                    <a:pt x="8059" y="27"/>
                  </a:cubicBezTo>
                  <a:cubicBezTo>
                    <a:pt x="8011" y="42"/>
                    <a:pt x="7967" y="54"/>
                    <a:pt x="7924" y="93"/>
                  </a:cubicBezTo>
                  <a:cubicBezTo>
                    <a:pt x="4736" y="1945"/>
                    <a:pt x="2928" y="3326"/>
                    <a:pt x="2295" y="3833"/>
                  </a:cubicBezTo>
                  <a:cubicBezTo>
                    <a:pt x="1537" y="4453"/>
                    <a:pt x="819" y="5457"/>
                    <a:pt x="126" y="6894"/>
                  </a:cubicBezTo>
                  <a:cubicBezTo>
                    <a:pt x="0" y="7168"/>
                    <a:pt x="78" y="7510"/>
                    <a:pt x="310" y="7677"/>
                  </a:cubicBezTo>
                  <a:cubicBezTo>
                    <a:pt x="423" y="7764"/>
                    <a:pt x="543" y="7804"/>
                    <a:pt x="665" y="7804"/>
                  </a:cubicBezTo>
                  <a:cubicBezTo>
                    <a:pt x="730" y="7804"/>
                    <a:pt x="795" y="7792"/>
                    <a:pt x="861" y="7771"/>
                  </a:cubicBezTo>
                  <a:cubicBezTo>
                    <a:pt x="953" y="7740"/>
                    <a:pt x="1037" y="7699"/>
                    <a:pt x="1113" y="7643"/>
                  </a:cubicBezTo>
                  <a:cubicBezTo>
                    <a:pt x="2206" y="6584"/>
                    <a:pt x="3309" y="5726"/>
                    <a:pt x="4489" y="4768"/>
                  </a:cubicBezTo>
                  <a:cubicBezTo>
                    <a:pt x="5934" y="3653"/>
                    <a:pt x="7393" y="2505"/>
                    <a:pt x="8706" y="1036"/>
                  </a:cubicBezTo>
                  <a:cubicBezTo>
                    <a:pt x="8903" y="820"/>
                    <a:pt x="8903" y="481"/>
                    <a:pt x="8721" y="221"/>
                  </a:cubicBezTo>
                  <a:cubicBezTo>
                    <a:pt x="8597" y="79"/>
                    <a:pt x="8422" y="0"/>
                    <a:pt x="8241" y="0"/>
                  </a:cubicBezTo>
                  <a:close/>
                </a:path>
              </a:pathLst>
            </a:custGeom>
            <a:solidFill>
              <a:srgbClr val="0F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9"/>
            <p:cNvSpPr/>
            <p:nvPr/>
          </p:nvSpPr>
          <p:spPr>
            <a:xfrm>
              <a:off x="5816675" y="731475"/>
              <a:ext cx="97025" cy="65700"/>
            </a:xfrm>
            <a:custGeom>
              <a:rect b="b" l="l" r="r" t="t"/>
              <a:pathLst>
                <a:path extrusionOk="0" h="2628" w="3881">
                  <a:moveTo>
                    <a:pt x="701" y="0"/>
                  </a:moveTo>
                  <a:cubicBezTo>
                    <a:pt x="633" y="0"/>
                    <a:pt x="566" y="11"/>
                    <a:pt x="505" y="30"/>
                  </a:cubicBezTo>
                  <a:cubicBezTo>
                    <a:pt x="386" y="66"/>
                    <a:pt x="255" y="156"/>
                    <a:pt x="165" y="289"/>
                  </a:cubicBezTo>
                  <a:cubicBezTo>
                    <a:pt x="0" y="524"/>
                    <a:pt x="27" y="880"/>
                    <a:pt x="277" y="1096"/>
                  </a:cubicBezTo>
                  <a:cubicBezTo>
                    <a:pt x="1113" y="1865"/>
                    <a:pt x="1988" y="2335"/>
                    <a:pt x="3028" y="2597"/>
                  </a:cubicBezTo>
                  <a:cubicBezTo>
                    <a:pt x="3082" y="2617"/>
                    <a:pt x="3140" y="2628"/>
                    <a:pt x="3197" y="2628"/>
                  </a:cubicBezTo>
                  <a:cubicBezTo>
                    <a:pt x="3248" y="2628"/>
                    <a:pt x="3298" y="2620"/>
                    <a:pt x="3345" y="2604"/>
                  </a:cubicBezTo>
                  <a:cubicBezTo>
                    <a:pt x="3539" y="2548"/>
                    <a:pt x="3680" y="2403"/>
                    <a:pt x="3755" y="2221"/>
                  </a:cubicBezTo>
                  <a:cubicBezTo>
                    <a:pt x="3881" y="1947"/>
                    <a:pt x="3757" y="1617"/>
                    <a:pt x="3500" y="1460"/>
                  </a:cubicBezTo>
                  <a:cubicBezTo>
                    <a:pt x="2703" y="990"/>
                    <a:pt x="1876" y="505"/>
                    <a:pt x="960" y="73"/>
                  </a:cubicBezTo>
                  <a:cubicBezTo>
                    <a:pt x="886" y="21"/>
                    <a:pt x="793" y="0"/>
                    <a:pt x="701" y="0"/>
                  </a:cubicBezTo>
                  <a:close/>
                </a:path>
              </a:pathLst>
            </a:custGeom>
            <a:solidFill>
              <a:srgbClr val="0E1B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9"/>
            <p:cNvSpPr/>
            <p:nvPr/>
          </p:nvSpPr>
          <p:spPr>
            <a:xfrm>
              <a:off x="4295500" y="253900"/>
              <a:ext cx="1856825" cy="1470200"/>
            </a:xfrm>
            <a:custGeom>
              <a:rect b="b" l="l" r="r" t="t"/>
              <a:pathLst>
                <a:path extrusionOk="0" h="58808" w="74273">
                  <a:moveTo>
                    <a:pt x="13993" y="1"/>
                  </a:moveTo>
                  <a:cubicBezTo>
                    <a:pt x="13559" y="1"/>
                    <a:pt x="13158" y="51"/>
                    <a:pt x="12798" y="159"/>
                  </a:cubicBezTo>
                  <a:cubicBezTo>
                    <a:pt x="12589" y="225"/>
                    <a:pt x="12386" y="312"/>
                    <a:pt x="12197" y="421"/>
                  </a:cubicBezTo>
                  <a:cubicBezTo>
                    <a:pt x="10895" y="1150"/>
                    <a:pt x="9768" y="1674"/>
                    <a:pt x="8617" y="2021"/>
                  </a:cubicBezTo>
                  <a:cubicBezTo>
                    <a:pt x="7369" y="2396"/>
                    <a:pt x="6186" y="2544"/>
                    <a:pt x="4797" y="2726"/>
                  </a:cubicBezTo>
                  <a:cubicBezTo>
                    <a:pt x="3534" y="2871"/>
                    <a:pt x="2022" y="3065"/>
                    <a:pt x="0" y="3489"/>
                  </a:cubicBezTo>
                  <a:cubicBezTo>
                    <a:pt x="0" y="3489"/>
                    <a:pt x="904" y="3457"/>
                    <a:pt x="2318" y="3457"/>
                  </a:cubicBezTo>
                  <a:cubicBezTo>
                    <a:pt x="5808" y="3457"/>
                    <a:pt x="12406" y="3656"/>
                    <a:pt x="16177" y="5036"/>
                  </a:cubicBezTo>
                  <a:cubicBezTo>
                    <a:pt x="21475" y="6975"/>
                    <a:pt x="17512" y="18852"/>
                    <a:pt x="26706" y="18890"/>
                  </a:cubicBezTo>
                  <a:cubicBezTo>
                    <a:pt x="35902" y="18895"/>
                    <a:pt x="42354" y="25803"/>
                    <a:pt x="37152" y="28707"/>
                  </a:cubicBezTo>
                  <a:cubicBezTo>
                    <a:pt x="31958" y="31632"/>
                    <a:pt x="26837" y="36526"/>
                    <a:pt x="30901" y="39859"/>
                  </a:cubicBezTo>
                  <a:cubicBezTo>
                    <a:pt x="34661" y="42944"/>
                    <a:pt x="45660" y="52858"/>
                    <a:pt x="38156" y="58808"/>
                  </a:cubicBezTo>
                  <a:cubicBezTo>
                    <a:pt x="39494" y="58377"/>
                    <a:pt x="40824" y="57926"/>
                    <a:pt x="42160" y="57494"/>
                  </a:cubicBezTo>
                  <a:cubicBezTo>
                    <a:pt x="45878" y="56270"/>
                    <a:pt x="49688" y="55017"/>
                    <a:pt x="53784" y="53575"/>
                  </a:cubicBezTo>
                  <a:cubicBezTo>
                    <a:pt x="63557" y="50109"/>
                    <a:pt x="69050" y="43739"/>
                    <a:pt x="71915" y="39001"/>
                  </a:cubicBezTo>
                  <a:cubicBezTo>
                    <a:pt x="73791" y="35922"/>
                    <a:pt x="74273" y="32478"/>
                    <a:pt x="73231" y="29281"/>
                  </a:cubicBezTo>
                  <a:cubicBezTo>
                    <a:pt x="72550" y="27286"/>
                    <a:pt x="71309" y="25512"/>
                    <a:pt x="69549" y="24104"/>
                  </a:cubicBezTo>
                  <a:cubicBezTo>
                    <a:pt x="68432" y="23343"/>
                    <a:pt x="67338" y="23280"/>
                    <a:pt x="66037" y="23227"/>
                  </a:cubicBezTo>
                  <a:cubicBezTo>
                    <a:pt x="63497" y="23125"/>
                    <a:pt x="60605" y="23001"/>
                    <a:pt x="57139" y="16976"/>
                  </a:cubicBezTo>
                  <a:lnTo>
                    <a:pt x="56734" y="16234"/>
                  </a:lnTo>
                  <a:cubicBezTo>
                    <a:pt x="54475" y="11999"/>
                    <a:pt x="46559" y="6658"/>
                    <a:pt x="40234" y="6658"/>
                  </a:cubicBezTo>
                  <a:cubicBezTo>
                    <a:pt x="39312" y="6658"/>
                    <a:pt x="38423" y="6771"/>
                    <a:pt x="37591" y="7019"/>
                  </a:cubicBezTo>
                  <a:lnTo>
                    <a:pt x="37773" y="7620"/>
                  </a:lnTo>
                  <a:lnTo>
                    <a:pt x="37194" y="7086"/>
                  </a:lnTo>
                  <a:lnTo>
                    <a:pt x="37169" y="7091"/>
                  </a:lnTo>
                  <a:cubicBezTo>
                    <a:pt x="36932" y="7164"/>
                    <a:pt x="36750" y="7351"/>
                    <a:pt x="36718" y="7595"/>
                  </a:cubicBezTo>
                  <a:cubicBezTo>
                    <a:pt x="36689" y="7840"/>
                    <a:pt x="36791" y="8095"/>
                    <a:pt x="37009" y="8213"/>
                  </a:cubicBezTo>
                  <a:cubicBezTo>
                    <a:pt x="40000" y="10140"/>
                    <a:pt x="42363" y="12259"/>
                    <a:pt x="44036" y="14503"/>
                  </a:cubicBezTo>
                  <a:cubicBezTo>
                    <a:pt x="44252" y="14780"/>
                    <a:pt x="44184" y="15163"/>
                    <a:pt x="43731" y="15485"/>
                  </a:cubicBezTo>
                  <a:cubicBezTo>
                    <a:pt x="43669" y="15504"/>
                    <a:pt x="43608" y="15513"/>
                    <a:pt x="43547" y="15513"/>
                  </a:cubicBezTo>
                  <a:cubicBezTo>
                    <a:pt x="43348" y="15513"/>
                    <a:pt x="43160" y="15414"/>
                    <a:pt x="43030" y="15252"/>
                  </a:cubicBezTo>
                  <a:cubicBezTo>
                    <a:pt x="38502" y="9176"/>
                    <a:pt x="30019" y="6049"/>
                    <a:pt x="29895" y="5984"/>
                  </a:cubicBezTo>
                  <a:cubicBezTo>
                    <a:pt x="27896" y="5249"/>
                    <a:pt x="25797" y="4284"/>
                    <a:pt x="23819" y="3363"/>
                  </a:cubicBezTo>
                  <a:cubicBezTo>
                    <a:pt x="20237" y="1711"/>
                    <a:pt x="16537" y="1"/>
                    <a:pt x="13993" y="1"/>
                  </a:cubicBezTo>
                  <a:close/>
                </a:path>
              </a:pathLst>
            </a:custGeom>
            <a:solidFill>
              <a:srgbClr val="FFFFFF"/>
            </a:solidFill>
            <a:ln cap="flat" cmpd="sng" w="9525">
              <a:solidFill>
                <a:srgbClr val="FFFFFF"/>
              </a:solidFill>
              <a:prstDash val="solid"/>
              <a:miter lim="24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9"/>
            <p:cNvSpPr/>
            <p:nvPr/>
          </p:nvSpPr>
          <p:spPr>
            <a:xfrm>
              <a:off x="652525" y="672325"/>
              <a:ext cx="5536525" cy="2301750"/>
            </a:xfrm>
            <a:custGeom>
              <a:rect b="b" l="l" r="r" t="t"/>
              <a:pathLst>
                <a:path extrusionOk="0" fill="none" h="92070" w="221461">
                  <a:moveTo>
                    <a:pt x="203452" y="1"/>
                  </a:moveTo>
                  <a:cubicBezTo>
                    <a:pt x="208561" y="1792"/>
                    <a:pt x="213210" y="4919"/>
                    <a:pt x="215668" y="6877"/>
                  </a:cubicBezTo>
                  <a:cubicBezTo>
                    <a:pt x="220518" y="10743"/>
                    <a:pt x="221461" y="17174"/>
                    <a:pt x="218176" y="22588"/>
                  </a:cubicBezTo>
                  <a:cubicBezTo>
                    <a:pt x="215198" y="27497"/>
                    <a:pt x="209618" y="33915"/>
                    <a:pt x="199702" y="37422"/>
                  </a:cubicBezTo>
                  <a:cubicBezTo>
                    <a:pt x="182181" y="43625"/>
                    <a:pt x="169676" y="46259"/>
                    <a:pt x="149544" y="57695"/>
                  </a:cubicBezTo>
                  <a:cubicBezTo>
                    <a:pt x="129412" y="69128"/>
                    <a:pt x="112305" y="71804"/>
                    <a:pt x="95607" y="76082"/>
                  </a:cubicBezTo>
                  <a:cubicBezTo>
                    <a:pt x="78912" y="80360"/>
                    <a:pt x="67709" y="90646"/>
                    <a:pt x="56034" y="91359"/>
                  </a:cubicBezTo>
                  <a:cubicBezTo>
                    <a:pt x="44353" y="92069"/>
                    <a:pt x="36660" y="87772"/>
                    <a:pt x="20588" y="86759"/>
                  </a:cubicBezTo>
                  <a:cubicBezTo>
                    <a:pt x="6811" y="85893"/>
                    <a:pt x="0" y="78212"/>
                    <a:pt x="2795" y="69142"/>
                  </a:cubicBezTo>
                  <a:cubicBezTo>
                    <a:pt x="3692" y="66234"/>
                    <a:pt x="5054" y="61798"/>
                    <a:pt x="7303" y="59993"/>
                  </a:cubicBezTo>
                  <a:cubicBezTo>
                    <a:pt x="9143" y="58519"/>
                    <a:pt x="12505" y="56279"/>
                    <a:pt x="17391" y="537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9"/>
            <p:cNvSpPr/>
            <p:nvPr/>
          </p:nvSpPr>
          <p:spPr>
            <a:xfrm>
              <a:off x="710325" y="981000"/>
              <a:ext cx="6212175" cy="4506975"/>
            </a:xfrm>
            <a:custGeom>
              <a:rect b="b" l="l" r="r" t="t"/>
              <a:pathLst>
                <a:path extrusionOk="0" fill="none" h="180279" w="248487">
                  <a:moveTo>
                    <a:pt x="217222" y="1"/>
                  </a:moveTo>
                  <a:cubicBezTo>
                    <a:pt x="221405" y="12001"/>
                    <a:pt x="224646" y="23272"/>
                    <a:pt x="227702" y="35480"/>
                  </a:cubicBezTo>
                  <a:cubicBezTo>
                    <a:pt x="232489" y="54607"/>
                    <a:pt x="231714" y="41399"/>
                    <a:pt x="237044" y="60499"/>
                  </a:cubicBezTo>
                  <a:cubicBezTo>
                    <a:pt x="239943" y="70892"/>
                    <a:pt x="239463" y="72288"/>
                    <a:pt x="241603" y="80932"/>
                  </a:cubicBezTo>
                  <a:cubicBezTo>
                    <a:pt x="243350" y="87992"/>
                    <a:pt x="246766" y="99338"/>
                    <a:pt x="247999" y="106500"/>
                  </a:cubicBezTo>
                  <a:lnTo>
                    <a:pt x="247999" y="106500"/>
                  </a:lnTo>
                  <a:cubicBezTo>
                    <a:pt x="248486" y="110667"/>
                    <a:pt x="244763" y="113692"/>
                    <a:pt x="241668" y="117105"/>
                  </a:cubicBezTo>
                  <a:cubicBezTo>
                    <a:pt x="234610" y="124887"/>
                    <a:pt x="221985" y="136122"/>
                    <a:pt x="201147" y="145456"/>
                  </a:cubicBezTo>
                  <a:cubicBezTo>
                    <a:pt x="179507" y="155149"/>
                    <a:pt x="158541" y="163971"/>
                    <a:pt x="135285" y="167786"/>
                  </a:cubicBezTo>
                  <a:cubicBezTo>
                    <a:pt x="123564" y="169711"/>
                    <a:pt x="110393" y="175545"/>
                    <a:pt x="98734" y="177814"/>
                  </a:cubicBezTo>
                  <a:cubicBezTo>
                    <a:pt x="87648" y="179971"/>
                    <a:pt x="77635" y="180279"/>
                    <a:pt x="66127" y="179227"/>
                  </a:cubicBezTo>
                  <a:cubicBezTo>
                    <a:pt x="54657" y="178175"/>
                    <a:pt x="26408" y="171650"/>
                    <a:pt x="23776" y="160917"/>
                  </a:cubicBezTo>
                  <a:cubicBezTo>
                    <a:pt x="20043" y="145705"/>
                    <a:pt x="0" y="62482"/>
                    <a:pt x="0" y="6248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9"/>
            <p:cNvSpPr/>
            <p:nvPr/>
          </p:nvSpPr>
          <p:spPr>
            <a:xfrm>
              <a:off x="713100" y="176550"/>
              <a:ext cx="5331200" cy="2261125"/>
            </a:xfrm>
            <a:custGeom>
              <a:rect b="b" l="l" r="r" t="t"/>
              <a:pathLst>
                <a:path extrusionOk="0" fill="none" h="90445" w="213248">
                  <a:moveTo>
                    <a:pt x="213247" y="26708"/>
                  </a:moveTo>
                  <a:cubicBezTo>
                    <a:pt x="209473" y="24032"/>
                    <a:pt x="205804" y="28798"/>
                    <a:pt x="200578" y="19020"/>
                  </a:cubicBezTo>
                  <a:cubicBezTo>
                    <a:pt x="197844" y="13906"/>
                    <a:pt x="187494" y="7505"/>
                    <a:pt x="180720" y="9514"/>
                  </a:cubicBezTo>
                  <a:cubicBezTo>
                    <a:pt x="173945" y="11523"/>
                    <a:pt x="160367" y="0"/>
                    <a:pt x="155195" y="2960"/>
                  </a:cubicBezTo>
                  <a:cubicBezTo>
                    <a:pt x="150020" y="5924"/>
                    <a:pt x="148871" y="4332"/>
                    <a:pt x="139624" y="6826"/>
                  </a:cubicBezTo>
                  <a:cubicBezTo>
                    <a:pt x="130377" y="9320"/>
                    <a:pt x="133235" y="5042"/>
                    <a:pt x="124950" y="9349"/>
                  </a:cubicBezTo>
                  <a:cubicBezTo>
                    <a:pt x="116668" y="13659"/>
                    <a:pt x="110778" y="9979"/>
                    <a:pt x="106033" y="15564"/>
                  </a:cubicBezTo>
                  <a:cubicBezTo>
                    <a:pt x="101287" y="21148"/>
                    <a:pt x="94083" y="14262"/>
                    <a:pt x="85164" y="20915"/>
                  </a:cubicBezTo>
                  <a:cubicBezTo>
                    <a:pt x="76247" y="27569"/>
                    <a:pt x="73440" y="23376"/>
                    <a:pt x="64847" y="31306"/>
                  </a:cubicBezTo>
                  <a:cubicBezTo>
                    <a:pt x="56255" y="39239"/>
                    <a:pt x="52164" y="32921"/>
                    <a:pt x="46877" y="42189"/>
                  </a:cubicBezTo>
                  <a:cubicBezTo>
                    <a:pt x="41591" y="51458"/>
                    <a:pt x="33597" y="43411"/>
                    <a:pt x="28306" y="56499"/>
                  </a:cubicBezTo>
                  <a:cubicBezTo>
                    <a:pt x="23013" y="69588"/>
                    <a:pt x="19156" y="61301"/>
                    <a:pt x="15824" y="71430"/>
                  </a:cubicBezTo>
                  <a:cubicBezTo>
                    <a:pt x="12491" y="81559"/>
                    <a:pt x="5059" y="81009"/>
                    <a:pt x="1" y="9044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9"/>
            <p:cNvSpPr/>
            <p:nvPr/>
          </p:nvSpPr>
          <p:spPr>
            <a:xfrm>
              <a:off x="1879750" y="1868475"/>
              <a:ext cx="630950" cy="293850"/>
            </a:xfrm>
            <a:custGeom>
              <a:rect b="b" l="l" r="r" t="t"/>
              <a:pathLst>
                <a:path extrusionOk="0" fill="none" h="11754" w="25238">
                  <a:moveTo>
                    <a:pt x="0" y="11754"/>
                  </a:moveTo>
                  <a:cubicBezTo>
                    <a:pt x="0" y="11754"/>
                    <a:pt x="11615" y="1"/>
                    <a:pt x="25237" y="116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9"/>
            <p:cNvSpPr/>
            <p:nvPr/>
          </p:nvSpPr>
          <p:spPr>
            <a:xfrm>
              <a:off x="2386150" y="1144075"/>
              <a:ext cx="2547375" cy="987900"/>
            </a:xfrm>
            <a:custGeom>
              <a:rect b="b" l="l" r="r" t="t"/>
              <a:pathLst>
                <a:path extrusionOk="0" fill="none" h="39516" w="101895">
                  <a:moveTo>
                    <a:pt x="0" y="37320"/>
                  </a:moveTo>
                  <a:cubicBezTo>
                    <a:pt x="0" y="37320"/>
                    <a:pt x="17389" y="25244"/>
                    <a:pt x="32484" y="32380"/>
                  </a:cubicBezTo>
                  <a:cubicBezTo>
                    <a:pt x="47577" y="39516"/>
                    <a:pt x="46780" y="20094"/>
                    <a:pt x="59841" y="20838"/>
                  </a:cubicBezTo>
                  <a:cubicBezTo>
                    <a:pt x="72903" y="21579"/>
                    <a:pt x="75550" y="24779"/>
                    <a:pt x="81568" y="19597"/>
                  </a:cubicBezTo>
                  <a:cubicBezTo>
                    <a:pt x="87584" y="14417"/>
                    <a:pt x="83035" y="0"/>
                    <a:pt x="101894" y="4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9"/>
            <p:cNvSpPr/>
            <p:nvPr/>
          </p:nvSpPr>
          <p:spPr>
            <a:xfrm>
              <a:off x="4767225" y="919250"/>
              <a:ext cx="126900" cy="246225"/>
            </a:xfrm>
            <a:custGeom>
              <a:rect b="b" l="l" r="r" t="t"/>
              <a:pathLst>
                <a:path extrusionOk="0" fill="none" h="9849" w="5076">
                  <a:moveTo>
                    <a:pt x="934" y="9849"/>
                  </a:moveTo>
                  <a:cubicBezTo>
                    <a:pt x="934" y="9849"/>
                    <a:pt x="1" y="3423"/>
                    <a:pt x="507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9"/>
            <p:cNvSpPr/>
            <p:nvPr/>
          </p:nvSpPr>
          <p:spPr>
            <a:xfrm>
              <a:off x="2302400" y="953675"/>
              <a:ext cx="2524225" cy="1091650"/>
            </a:xfrm>
            <a:custGeom>
              <a:rect b="b" l="l" r="r" t="t"/>
              <a:pathLst>
                <a:path extrusionOk="0" fill="none" h="43666" w="100969">
                  <a:moveTo>
                    <a:pt x="0" y="43666"/>
                  </a:moveTo>
                  <a:cubicBezTo>
                    <a:pt x="0" y="43666"/>
                    <a:pt x="23099" y="1"/>
                    <a:pt x="100969" y="146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9"/>
            <p:cNvSpPr/>
            <p:nvPr/>
          </p:nvSpPr>
          <p:spPr>
            <a:xfrm>
              <a:off x="1953200" y="1316150"/>
              <a:ext cx="1202475" cy="789700"/>
            </a:xfrm>
            <a:custGeom>
              <a:rect b="b" l="l" r="r" t="t"/>
              <a:pathLst>
                <a:path extrusionOk="0" fill="none" h="31588" w="48099">
                  <a:moveTo>
                    <a:pt x="0" y="31588"/>
                  </a:moveTo>
                  <a:cubicBezTo>
                    <a:pt x="0" y="31588"/>
                    <a:pt x="17255" y="423"/>
                    <a:pt x="48098"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9"/>
            <p:cNvSpPr/>
            <p:nvPr/>
          </p:nvSpPr>
          <p:spPr>
            <a:xfrm>
              <a:off x="3785525" y="1157350"/>
              <a:ext cx="766550" cy="518700"/>
            </a:xfrm>
            <a:custGeom>
              <a:rect b="b" l="l" r="r" t="t"/>
              <a:pathLst>
                <a:path extrusionOk="0" fill="none" h="20748" w="30662">
                  <a:moveTo>
                    <a:pt x="1" y="20748"/>
                  </a:moveTo>
                  <a:cubicBezTo>
                    <a:pt x="1" y="20748"/>
                    <a:pt x="4972" y="0"/>
                    <a:pt x="30662" y="80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9"/>
            <p:cNvSpPr/>
            <p:nvPr/>
          </p:nvSpPr>
          <p:spPr>
            <a:xfrm>
              <a:off x="3240050" y="1468125"/>
              <a:ext cx="656500" cy="503025"/>
            </a:xfrm>
            <a:custGeom>
              <a:rect b="b" l="l" r="r" t="t"/>
              <a:pathLst>
                <a:path extrusionOk="0" fill="none" h="20121" w="26260">
                  <a:moveTo>
                    <a:pt x="0" y="20121"/>
                  </a:moveTo>
                  <a:cubicBezTo>
                    <a:pt x="0" y="20121"/>
                    <a:pt x="2904" y="1"/>
                    <a:pt x="26260" y="24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9"/>
            <p:cNvSpPr/>
            <p:nvPr/>
          </p:nvSpPr>
          <p:spPr>
            <a:xfrm>
              <a:off x="2941500" y="1546125"/>
              <a:ext cx="518650" cy="351100"/>
            </a:xfrm>
            <a:custGeom>
              <a:rect b="b" l="l" r="r" t="t"/>
              <a:pathLst>
                <a:path extrusionOk="0" fill="none" h="14044" w="20746">
                  <a:moveTo>
                    <a:pt x="0" y="14044"/>
                  </a:moveTo>
                  <a:cubicBezTo>
                    <a:pt x="0" y="14044"/>
                    <a:pt x="3864" y="0"/>
                    <a:pt x="20746" y="237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9"/>
            <p:cNvSpPr/>
            <p:nvPr/>
          </p:nvSpPr>
          <p:spPr>
            <a:xfrm>
              <a:off x="1674400" y="1263250"/>
              <a:ext cx="352425" cy="106150"/>
            </a:xfrm>
            <a:custGeom>
              <a:rect b="b" l="l" r="r" t="t"/>
              <a:pathLst>
                <a:path extrusionOk="0" fill="none" h="4246" w="14097">
                  <a:moveTo>
                    <a:pt x="0" y="4245"/>
                  </a:moveTo>
                  <a:cubicBezTo>
                    <a:pt x="0" y="4245"/>
                    <a:pt x="9102" y="2660"/>
                    <a:pt x="14097"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9"/>
            <p:cNvSpPr/>
            <p:nvPr/>
          </p:nvSpPr>
          <p:spPr>
            <a:xfrm>
              <a:off x="1279300" y="1673800"/>
              <a:ext cx="101775" cy="261800"/>
            </a:xfrm>
            <a:custGeom>
              <a:rect b="b" l="l" r="r" t="t"/>
              <a:pathLst>
                <a:path extrusionOk="0" fill="none" h="10472" w="4071">
                  <a:moveTo>
                    <a:pt x="4071" y="0"/>
                  </a:moveTo>
                  <a:cubicBezTo>
                    <a:pt x="4071" y="0"/>
                    <a:pt x="1186" y="7999"/>
                    <a:pt x="1" y="1047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9"/>
            <p:cNvSpPr/>
            <p:nvPr/>
          </p:nvSpPr>
          <p:spPr>
            <a:xfrm>
              <a:off x="3202350" y="624475"/>
              <a:ext cx="349175" cy="12550"/>
            </a:xfrm>
            <a:custGeom>
              <a:rect b="b" l="l" r="r" t="t"/>
              <a:pathLst>
                <a:path extrusionOk="0" fill="none" h="502" w="13967">
                  <a:moveTo>
                    <a:pt x="1" y="34"/>
                  </a:moveTo>
                  <a:cubicBezTo>
                    <a:pt x="1" y="34"/>
                    <a:pt x="9560" y="502"/>
                    <a:pt x="13967"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9"/>
            <p:cNvSpPr/>
            <p:nvPr/>
          </p:nvSpPr>
          <p:spPr>
            <a:xfrm>
              <a:off x="5049225" y="389475"/>
              <a:ext cx="334775" cy="236400"/>
            </a:xfrm>
            <a:custGeom>
              <a:rect b="b" l="l" r="r" t="t"/>
              <a:pathLst>
                <a:path extrusionOk="0" fill="none" h="9456" w="13391">
                  <a:moveTo>
                    <a:pt x="1" y="1"/>
                  </a:moveTo>
                  <a:cubicBezTo>
                    <a:pt x="1" y="1"/>
                    <a:pt x="8748" y="3215"/>
                    <a:pt x="13390" y="945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9"/>
            <p:cNvSpPr/>
            <p:nvPr/>
          </p:nvSpPr>
          <p:spPr>
            <a:xfrm>
              <a:off x="4024825" y="363850"/>
              <a:ext cx="217250" cy="52625"/>
            </a:xfrm>
            <a:custGeom>
              <a:rect b="b" l="l" r="r" t="t"/>
              <a:pathLst>
                <a:path extrusionOk="0" fill="none" h="2105" w="8690">
                  <a:moveTo>
                    <a:pt x="0" y="0"/>
                  </a:moveTo>
                  <a:cubicBezTo>
                    <a:pt x="0" y="0"/>
                    <a:pt x="6872" y="953"/>
                    <a:pt x="8689" y="21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9"/>
            <p:cNvSpPr/>
            <p:nvPr/>
          </p:nvSpPr>
          <p:spPr>
            <a:xfrm>
              <a:off x="1086375" y="2484675"/>
              <a:ext cx="352275" cy="163075"/>
            </a:xfrm>
            <a:custGeom>
              <a:rect b="b" l="l" r="r" t="t"/>
              <a:pathLst>
                <a:path extrusionOk="0" fill="none" h="6523" w="14091">
                  <a:moveTo>
                    <a:pt x="1" y="4194"/>
                  </a:moveTo>
                  <a:cubicBezTo>
                    <a:pt x="1" y="4194"/>
                    <a:pt x="6882" y="1"/>
                    <a:pt x="14090" y="652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9"/>
            <p:cNvSpPr/>
            <p:nvPr/>
          </p:nvSpPr>
          <p:spPr>
            <a:xfrm>
              <a:off x="1339175" y="2433650"/>
              <a:ext cx="180425" cy="148250"/>
            </a:xfrm>
            <a:custGeom>
              <a:rect b="b" l="l" r="r" t="t"/>
              <a:pathLst>
                <a:path extrusionOk="0" fill="none" h="5930" w="7217">
                  <a:moveTo>
                    <a:pt x="1" y="5929"/>
                  </a:moveTo>
                  <a:cubicBezTo>
                    <a:pt x="1" y="5929"/>
                    <a:pt x="3316" y="1176"/>
                    <a:pt x="721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9"/>
            <p:cNvSpPr/>
            <p:nvPr/>
          </p:nvSpPr>
          <p:spPr>
            <a:xfrm>
              <a:off x="5143775" y="1097600"/>
              <a:ext cx="426550" cy="192775"/>
            </a:xfrm>
            <a:custGeom>
              <a:rect b="b" l="l" r="r" t="t"/>
              <a:pathLst>
                <a:path extrusionOk="0" fill="none" h="7711" w="17062">
                  <a:moveTo>
                    <a:pt x="0" y="1927"/>
                  </a:moveTo>
                  <a:cubicBezTo>
                    <a:pt x="0" y="1927"/>
                    <a:pt x="8389" y="0"/>
                    <a:pt x="17061" y="771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9"/>
            <p:cNvSpPr/>
            <p:nvPr/>
          </p:nvSpPr>
          <p:spPr>
            <a:xfrm>
              <a:off x="5401050" y="941925"/>
              <a:ext cx="212650" cy="239850"/>
            </a:xfrm>
            <a:custGeom>
              <a:rect b="b" l="l" r="r" t="t"/>
              <a:pathLst>
                <a:path extrusionOk="0" fill="none" h="9594" w="8506">
                  <a:moveTo>
                    <a:pt x="1" y="9594"/>
                  </a:moveTo>
                  <a:cubicBezTo>
                    <a:pt x="1" y="9594"/>
                    <a:pt x="1787" y="1057"/>
                    <a:pt x="8506"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9"/>
            <p:cNvSpPr/>
            <p:nvPr/>
          </p:nvSpPr>
          <p:spPr>
            <a:xfrm>
              <a:off x="2760625" y="912100"/>
              <a:ext cx="430850" cy="236900"/>
            </a:xfrm>
            <a:custGeom>
              <a:rect b="b" l="l" r="r" t="t"/>
              <a:pathLst>
                <a:path extrusionOk="0" fill="none" h="9476" w="17234">
                  <a:moveTo>
                    <a:pt x="0" y="9476"/>
                  </a:moveTo>
                  <a:cubicBezTo>
                    <a:pt x="0" y="9476"/>
                    <a:pt x="5345" y="1"/>
                    <a:pt x="17234" y="42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9"/>
            <p:cNvSpPr/>
            <p:nvPr/>
          </p:nvSpPr>
          <p:spPr>
            <a:xfrm>
              <a:off x="5950950" y="1740625"/>
              <a:ext cx="78975" cy="50500"/>
            </a:xfrm>
            <a:custGeom>
              <a:rect b="b" l="l" r="r" t="t"/>
              <a:pathLst>
                <a:path extrusionOk="0" fill="none" h="2020" w="3159">
                  <a:moveTo>
                    <a:pt x="1" y="1"/>
                  </a:moveTo>
                  <a:cubicBezTo>
                    <a:pt x="1053" y="674"/>
                    <a:pt x="2104" y="1346"/>
                    <a:pt x="3159" y="202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9"/>
            <p:cNvSpPr/>
            <p:nvPr/>
          </p:nvSpPr>
          <p:spPr>
            <a:xfrm>
              <a:off x="1941200" y="2501225"/>
              <a:ext cx="281475" cy="204900"/>
            </a:xfrm>
            <a:custGeom>
              <a:rect b="b" l="l" r="r" t="t"/>
              <a:pathLst>
                <a:path extrusionOk="0" fill="none" h="8196" w="11259">
                  <a:moveTo>
                    <a:pt x="97" y="8195"/>
                  </a:moveTo>
                  <a:cubicBezTo>
                    <a:pt x="0" y="5570"/>
                    <a:pt x="1462" y="2984"/>
                    <a:pt x="3689" y="1590"/>
                  </a:cubicBezTo>
                  <a:cubicBezTo>
                    <a:pt x="5917" y="199"/>
                    <a:pt x="8806" y="0"/>
                    <a:pt x="11259" y="93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9"/>
            <p:cNvSpPr/>
            <p:nvPr/>
          </p:nvSpPr>
          <p:spPr>
            <a:xfrm>
              <a:off x="1603250" y="1675125"/>
              <a:ext cx="255000" cy="128250"/>
            </a:xfrm>
            <a:custGeom>
              <a:rect b="b" l="l" r="r" t="t"/>
              <a:pathLst>
                <a:path extrusionOk="0" fill="none" h="5130" w="10200">
                  <a:moveTo>
                    <a:pt x="175" y="5129"/>
                  </a:moveTo>
                  <a:cubicBezTo>
                    <a:pt x="1" y="4245"/>
                    <a:pt x="410" y="3343"/>
                    <a:pt x="965" y="2628"/>
                  </a:cubicBezTo>
                  <a:cubicBezTo>
                    <a:pt x="2024" y="1258"/>
                    <a:pt x="3658" y="352"/>
                    <a:pt x="5379" y="177"/>
                  </a:cubicBezTo>
                  <a:cubicBezTo>
                    <a:pt x="7100" y="1"/>
                    <a:pt x="8884" y="558"/>
                    <a:pt x="10200" y="168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9"/>
            <p:cNvSpPr/>
            <p:nvPr/>
          </p:nvSpPr>
          <p:spPr>
            <a:xfrm>
              <a:off x="1880900" y="1538725"/>
              <a:ext cx="76200" cy="24575"/>
            </a:xfrm>
            <a:custGeom>
              <a:rect b="b" l="l" r="r" t="t"/>
              <a:pathLst>
                <a:path extrusionOk="0" fill="none" h="983" w="3048">
                  <a:moveTo>
                    <a:pt x="0" y="982"/>
                  </a:moveTo>
                  <a:cubicBezTo>
                    <a:pt x="764" y="182"/>
                    <a:pt x="2092" y="1"/>
                    <a:pt x="3047" y="5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9"/>
            <p:cNvSpPr/>
            <p:nvPr/>
          </p:nvSpPr>
          <p:spPr>
            <a:xfrm>
              <a:off x="1334400" y="2170250"/>
              <a:ext cx="206150" cy="62075"/>
            </a:xfrm>
            <a:custGeom>
              <a:rect b="b" l="l" r="r" t="t"/>
              <a:pathLst>
                <a:path extrusionOk="0" fill="none" h="2483" w="8246">
                  <a:moveTo>
                    <a:pt x="0" y="2482"/>
                  </a:moveTo>
                  <a:cubicBezTo>
                    <a:pt x="899" y="1205"/>
                    <a:pt x="2366" y="340"/>
                    <a:pt x="3919" y="170"/>
                  </a:cubicBezTo>
                  <a:cubicBezTo>
                    <a:pt x="5476" y="0"/>
                    <a:pt x="7092" y="529"/>
                    <a:pt x="8246" y="1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9"/>
            <p:cNvSpPr/>
            <p:nvPr/>
          </p:nvSpPr>
          <p:spPr>
            <a:xfrm>
              <a:off x="2810925" y="2212350"/>
              <a:ext cx="293775" cy="147150"/>
            </a:xfrm>
            <a:custGeom>
              <a:rect b="b" l="l" r="r" t="t"/>
              <a:pathLst>
                <a:path extrusionOk="0" fill="none" h="5886" w="11751">
                  <a:moveTo>
                    <a:pt x="381" y="5886"/>
                  </a:moveTo>
                  <a:cubicBezTo>
                    <a:pt x="0" y="4834"/>
                    <a:pt x="594" y="3678"/>
                    <a:pt x="1343" y="2847"/>
                  </a:cubicBezTo>
                  <a:cubicBezTo>
                    <a:pt x="2618" y="1431"/>
                    <a:pt x="4409" y="493"/>
                    <a:pt x="6297" y="246"/>
                  </a:cubicBezTo>
                  <a:cubicBezTo>
                    <a:pt x="8185" y="1"/>
                    <a:pt x="10156" y="452"/>
                    <a:pt x="11751" y="14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9"/>
            <p:cNvSpPr/>
            <p:nvPr/>
          </p:nvSpPr>
          <p:spPr>
            <a:xfrm>
              <a:off x="3245075" y="2255675"/>
              <a:ext cx="65650" cy="15075"/>
            </a:xfrm>
            <a:custGeom>
              <a:rect b="b" l="l" r="r" t="t"/>
              <a:pathLst>
                <a:path extrusionOk="0" fill="none" h="603" w="2626">
                  <a:moveTo>
                    <a:pt x="1" y="532"/>
                  </a:moveTo>
                  <a:cubicBezTo>
                    <a:pt x="771" y="1"/>
                    <a:pt x="1886" y="30"/>
                    <a:pt x="2626" y="6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9"/>
            <p:cNvSpPr/>
            <p:nvPr/>
          </p:nvSpPr>
          <p:spPr>
            <a:xfrm>
              <a:off x="4814125" y="1458850"/>
              <a:ext cx="287850" cy="198425"/>
            </a:xfrm>
            <a:custGeom>
              <a:rect b="b" l="l" r="r" t="t"/>
              <a:pathLst>
                <a:path extrusionOk="0" fill="none" h="7937" w="11514">
                  <a:moveTo>
                    <a:pt x="638" y="7937"/>
                  </a:moveTo>
                  <a:cubicBezTo>
                    <a:pt x="1" y="6310"/>
                    <a:pt x="597" y="4383"/>
                    <a:pt x="1782" y="3096"/>
                  </a:cubicBezTo>
                  <a:cubicBezTo>
                    <a:pt x="2967" y="1812"/>
                    <a:pt x="4642" y="1077"/>
                    <a:pt x="6334" y="636"/>
                  </a:cubicBezTo>
                  <a:cubicBezTo>
                    <a:pt x="8023" y="192"/>
                    <a:pt x="9812" y="1"/>
                    <a:pt x="11514" y="38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9"/>
            <p:cNvSpPr/>
            <p:nvPr/>
          </p:nvSpPr>
          <p:spPr>
            <a:xfrm>
              <a:off x="5833650" y="1069850"/>
              <a:ext cx="101400" cy="54725"/>
            </a:xfrm>
            <a:custGeom>
              <a:rect b="b" l="l" r="r" t="t"/>
              <a:pathLst>
                <a:path extrusionOk="0" fill="none" h="2189" w="4056">
                  <a:moveTo>
                    <a:pt x="0" y="2189"/>
                  </a:moveTo>
                  <a:cubicBezTo>
                    <a:pt x="851" y="836"/>
                    <a:pt x="2460" y="0"/>
                    <a:pt x="4055" y="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9"/>
            <p:cNvSpPr/>
            <p:nvPr/>
          </p:nvSpPr>
          <p:spPr>
            <a:xfrm>
              <a:off x="4407300" y="615550"/>
              <a:ext cx="361900" cy="139475"/>
            </a:xfrm>
            <a:custGeom>
              <a:rect b="b" l="l" r="r" t="t"/>
              <a:pathLst>
                <a:path extrusionOk="0" fill="none" h="5579" w="14476">
                  <a:moveTo>
                    <a:pt x="0" y="5578"/>
                  </a:moveTo>
                  <a:cubicBezTo>
                    <a:pt x="807" y="2776"/>
                    <a:pt x="3524" y="740"/>
                    <a:pt x="6418" y="369"/>
                  </a:cubicBezTo>
                  <a:cubicBezTo>
                    <a:pt x="9312" y="1"/>
                    <a:pt x="12274" y="1140"/>
                    <a:pt x="14475" y="305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9"/>
            <p:cNvSpPr/>
            <p:nvPr/>
          </p:nvSpPr>
          <p:spPr>
            <a:xfrm>
              <a:off x="3736750" y="735850"/>
              <a:ext cx="140850" cy="134525"/>
            </a:xfrm>
            <a:custGeom>
              <a:rect b="b" l="l" r="r" t="t"/>
              <a:pathLst>
                <a:path extrusionOk="0" fill="none" h="5381" w="5634">
                  <a:moveTo>
                    <a:pt x="277" y="5381"/>
                  </a:moveTo>
                  <a:cubicBezTo>
                    <a:pt x="0" y="3978"/>
                    <a:pt x="638" y="2487"/>
                    <a:pt x="1704" y="1532"/>
                  </a:cubicBezTo>
                  <a:cubicBezTo>
                    <a:pt x="2771" y="579"/>
                    <a:pt x="4206" y="112"/>
                    <a:pt x="563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9"/>
            <p:cNvSpPr/>
            <p:nvPr/>
          </p:nvSpPr>
          <p:spPr>
            <a:xfrm>
              <a:off x="2370625" y="1173875"/>
              <a:ext cx="115525" cy="34700"/>
            </a:xfrm>
            <a:custGeom>
              <a:rect b="b" l="l" r="r" t="t"/>
              <a:pathLst>
                <a:path extrusionOk="0" fill="none" h="1388" w="4621">
                  <a:moveTo>
                    <a:pt x="1" y="1387"/>
                  </a:moveTo>
                  <a:cubicBezTo>
                    <a:pt x="1319" y="432"/>
                    <a:pt x="3006" y="1"/>
                    <a:pt x="4620" y="20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9"/>
            <p:cNvSpPr/>
            <p:nvPr/>
          </p:nvSpPr>
          <p:spPr>
            <a:xfrm>
              <a:off x="4087525" y="1384575"/>
              <a:ext cx="298225" cy="72300"/>
            </a:xfrm>
            <a:custGeom>
              <a:rect b="b" l="l" r="r" t="t"/>
              <a:pathLst>
                <a:path extrusionOk="0" fill="none" h="2892" w="11929">
                  <a:moveTo>
                    <a:pt x="1" y="2892"/>
                  </a:moveTo>
                  <a:cubicBezTo>
                    <a:pt x="3479" y="633"/>
                    <a:pt x="7963" y="0"/>
                    <a:pt x="11928" y="120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9"/>
            <p:cNvSpPr/>
            <p:nvPr/>
          </p:nvSpPr>
          <p:spPr>
            <a:xfrm>
              <a:off x="4293000" y="1077350"/>
              <a:ext cx="292350" cy="30925"/>
            </a:xfrm>
            <a:custGeom>
              <a:rect b="b" l="l" r="r" t="t"/>
              <a:pathLst>
                <a:path extrusionOk="0" fill="none" h="1237" w="11694">
                  <a:moveTo>
                    <a:pt x="1" y="1237"/>
                  </a:moveTo>
                  <a:cubicBezTo>
                    <a:pt x="3828" y="330"/>
                    <a:pt x="7769" y="1"/>
                    <a:pt x="11693" y="2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9"/>
            <p:cNvSpPr/>
            <p:nvPr/>
          </p:nvSpPr>
          <p:spPr>
            <a:xfrm>
              <a:off x="4430875" y="1256725"/>
              <a:ext cx="41775" cy="1225"/>
            </a:xfrm>
            <a:custGeom>
              <a:rect b="b" l="l" r="r" t="t"/>
              <a:pathLst>
                <a:path extrusionOk="0" fill="none" h="49" w="1671">
                  <a:moveTo>
                    <a:pt x="0" y="0"/>
                  </a:moveTo>
                  <a:cubicBezTo>
                    <a:pt x="557" y="15"/>
                    <a:pt x="1115" y="34"/>
                    <a:pt x="1670" y="4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0" name="Google Shape;3030;p9"/>
          <p:cNvGrpSpPr/>
          <p:nvPr/>
        </p:nvGrpSpPr>
        <p:grpSpPr>
          <a:xfrm rot="-4931675">
            <a:off x="-223918" y="-396720"/>
            <a:ext cx="1453277" cy="1636502"/>
            <a:chOff x="5464569" y="-2847708"/>
            <a:chExt cx="4445237" cy="5005679"/>
          </a:xfrm>
        </p:grpSpPr>
        <p:sp>
          <p:nvSpPr>
            <p:cNvPr id="3031" name="Google Shape;3031;p9"/>
            <p:cNvSpPr/>
            <p:nvPr/>
          </p:nvSpPr>
          <p:spPr>
            <a:xfrm rot="10421265">
              <a:off x="9553887" y="-2788319"/>
              <a:ext cx="331518" cy="462151"/>
            </a:xfrm>
            <a:custGeom>
              <a:rect b="b" l="l" r="r" t="t"/>
              <a:pathLst>
                <a:path extrusionOk="0" fill="none" h="21485" w="15412">
                  <a:moveTo>
                    <a:pt x="15412" y="0"/>
                  </a:moveTo>
                  <a:lnTo>
                    <a:pt x="2704" y="12844"/>
                  </a:lnTo>
                  <a:cubicBezTo>
                    <a:pt x="198" y="15378"/>
                    <a:pt x="0" y="19246"/>
                    <a:pt x="2262" y="21484"/>
                  </a:cubicBezTo>
                  <a:lnTo>
                    <a:pt x="2262" y="21484"/>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9"/>
            <p:cNvSpPr/>
            <p:nvPr/>
          </p:nvSpPr>
          <p:spPr>
            <a:xfrm rot="10421265">
              <a:off x="9366096" y="-2823488"/>
              <a:ext cx="459118" cy="335950"/>
            </a:xfrm>
            <a:custGeom>
              <a:rect b="b" l="l" r="r" t="t"/>
              <a:pathLst>
                <a:path extrusionOk="0" fill="none" h="15618" w="21344">
                  <a:moveTo>
                    <a:pt x="21343" y="0"/>
                  </a:moveTo>
                  <a:lnTo>
                    <a:pt x="8635" y="12844"/>
                  </a:lnTo>
                  <a:cubicBezTo>
                    <a:pt x="6130" y="15378"/>
                    <a:pt x="2260" y="15617"/>
                    <a:pt x="1" y="13376"/>
                  </a:cubicBezTo>
                  <a:lnTo>
                    <a:pt x="1" y="13376"/>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33" name="Google Shape;3033;p9"/>
            <p:cNvGrpSpPr/>
            <p:nvPr/>
          </p:nvGrpSpPr>
          <p:grpSpPr>
            <a:xfrm>
              <a:off x="5464569" y="-2834080"/>
              <a:ext cx="4440756" cy="4992050"/>
              <a:chOff x="5464569" y="-2834080"/>
              <a:chExt cx="4440756" cy="4992050"/>
            </a:xfrm>
          </p:grpSpPr>
          <p:sp>
            <p:nvSpPr>
              <p:cNvPr id="3034" name="Google Shape;3034;p9"/>
              <p:cNvSpPr/>
              <p:nvPr/>
            </p:nvSpPr>
            <p:spPr>
              <a:xfrm rot="10421265">
                <a:off x="9382188" y="-2808176"/>
                <a:ext cx="497966" cy="485339"/>
              </a:xfrm>
              <a:custGeom>
                <a:rect b="b" l="l" r="r" t="t"/>
                <a:pathLst>
                  <a:path extrusionOk="0" h="22563" w="23150">
                    <a:moveTo>
                      <a:pt x="15237" y="1"/>
                    </a:moveTo>
                    <a:cubicBezTo>
                      <a:pt x="15197" y="1"/>
                      <a:pt x="15156" y="16"/>
                      <a:pt x="15127" y="47"/>
                    </a:cubicBezTo>
                    <a:lnTo>
                      <a:pt x="2642" y="12665"/>
                    </a:lnTo>
                    <a:cubicBezTo>
                      <a:pt x="201" y="15132"/>
                      <a:pt x="0" y="18907"/>
                      <a:pt x="2200" y="21076"/>
                    </a:cubicBezTo>
                    <a:cubicBezTo>
                      <a:pt x="3208" y="22073"/>
                      <a:pt x="4546" y="22563"/>
                      <a:pt x="5935" y="22563"/>
                    </a:cubicBezTo>
                    <a:cubicBezTo>
                      <a:pt x="7575" y="22563"/>
                      <a:pt x="9287" y="21880"/>
                      <a:pt x="10609" y="20544"/>
                    </a:cubicBezTo>
                    <a:lnTo>
                      <a:pt x="23091" y="7926"/>
                    </a:lnTo>
                    <a:cubicBezTo>
                      <a:pt x="23150" y="7865"/>
                      <a:pt x="23150" y="7767"/>
                      <a:pt x="23085" y="7703"/>
                    </a:cubicBezTo>
                    <a:lnTo>
                      <a:pt x="15350" y="47"/>
                    </a:lnTo>
                    <a:cubicBezTo>
                      <a:pt x="15319" y="16"/>
                      <a:pt x="15278" y="1"/>
                      <a:pt x="15237"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9"/>
              <p:cNvSpPr/>
              <p:nvPr/>
            </p:nvSpPr>
            <p:spPr>
              <a:xfrm rot="10421265">
                <a:off x="9025573" y="-2446443"/>
                <a:ext cx="563035" cy="564648"/>
              </a:xfrm>
              <a:custGeom>
                <a:rect b="b" l="l" r="r" t="t"/>
                <a:pathLst>
                  <a:path extrusionOk="0" h="26250" w="26175">
                    <a:moveTo>
                      <a:pt x="6166" y="15168"/>
                    </a:moveTo>
                    <a:cubicBezTo>
                      <a:pt x="5665" y="16556"/>
                      <a:pt x="5336" y="17995"/>
                      <a:pt x="5181" y="19462"/>
                    </a:cubicBezTo>
                    <a:cubicBezTo>
                      <a:pt x="5333" y="17995"/>
                      <a:pt x="5665" y="16551"/>
                      <a:pt x="6166" y="15168"/>
                    </a:cubicBezTo>
                    <a:close/>
                    <a:moveTo>
                      <a:pt x="18262" y="1"/>
                    </a:moveTo>
                    <a:cubicBezTo>
                      <a:pt x="18221" y="1"/>
                      <a:pt x="18180" y="16"/>
                      <a:pt x="18149" y="47"/>
                    </a:cubicBezTo>
                    <a:lnTo>
                      <a:pt x="60" y="18324"/>
                    </a:lnTo>
                    <a:cubicBezTo>
                      <a:pt x="1" y="18385"/>
                      <a:pt x="1" y="18488"/>
                      <a:pt x="60" y="18550"/>
                    </a:cubicBezTo>
                    <a:lnTo>
                      <a:pt x="7795" y="26205"/>
                    </a:lnTo>
                    <a:cubicBezTo>
                      <a:pt x="7826" y="26235"/>
                      <a:pt x="7867" y="26250"/>
                      <a:pt x="7908" y="26250"/>
                    </a:cubicBezTo>
                    <a:cubicBezTo>
                      <a:pt x="7949" y="26250"/>
                      <a:pt x="7990" y="26235"/>
                      <a:pt x="8021" y="26205"/>
                    </a:cubicBezTo>
                    <a:lnTo>
                      <a:pt x="26108" y="7926"/>
                    </a:lnTo>
                    <a:cubicBezTo>
                      <a:pt x="26174" y="7865"/>
                      <a:pt x="26174" y="7762"/>
                      <a:pt x="26110" y="7703"/>
                    </a:cubicBezTo>
                    <a:lnTo>
                      <a:pt x="18375" y="47"/>
                    </a:lnTo>
                    <a:cubicBezTo>
                      <a:pt x="18344" y="16"/>
                      <a:pt x="18303" y="1"/>
                      <a:pt x="18262" y="1"/>
                    </a:cubicBezTo>
                    <a:close/>
                  </a:path>
                </a:pathLst>
              </a:custGeom>
              <a:solidFill>
                <a:srgbClr val="EA53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9"/>
              <p:cNvSpPr/>
              <p:nvPr/>
            </p:nvSpPr>
            <p:spPr>
              <a:xfrm rot="10421265">
                <a:off x="5682097" y="-1837053"/>
                <a:ext cx="3740423" cy="3772237"/>
              </a:xfrm>
              <a:custGeom>
                <a:rect b="b" l="l" r="r" t="t"/>
                <a:pathLst>
                  <a:path extrusionOk="0" h="175368" w="173889">
                    <a:moveTo>
                      <a:pt x="172196" y="1"/>
                    </a:moveTo>
                    <a:cubicBezTo>
                      <a:pt x="171814" y="1"/>
                      <a:pt x="171396" y="158"/>
                      <a:pt x="170992" y="544"/>
                    </a:cubicBezTo>
                    <a:lnTo>
                      <a:pt x="65" y="167450"/>
                    </a:lnTo>
                    <a:cubicBezTo>
                      <a:pt x="3" y="167509"/>
                      <a:pt x="0" y="167612"/>
                      <a:pt x="65" y="167676"/>
                    </a:cubicBezTo>
                    <a:lnTo>
                      <a:pt x="7792" y="175321"/>
                    </a:lnTo>
                    <a:cubicBezTo>
                      <a:pt x="7824" y="175352"/>
                      <a:pt x="7865" y="175367"/>
                      <a:pt x="7905" y="175367"/>
                    </a:cubicBezTo>
                    <a:cubicBezTo>
                      <a:pt x="7947" y="175367"/>
                      <a:pt x="7988" y="175351"/>
                      <a:pt x="8021" y="175319"/>
                    </a:cubicBezTo>
                    <a:lnTo>
                      <a:pt x="173113" y="2633"/>
                    </a:lnTo>
                    <a:cubicBezTo>
                      <a:pt x="173889" y="1811"/>
                      <a:pt x="173717" y="929"/>
                      <a:pt x="173203" y="425"/>
                    </a:cubicBezTo>
                    <a:cubicBezTo>
                      <a:pt x="172944" y="168"/>
                      <a:pt x="172589" y="1"/>
                      <a:pt x="172196" y="1"/>
                    </a:cubicBezTo>
                    <a:close/>
                  </a:path>
                </a:pathLst>
              </a:custGeom>
              <a:solidFill>
                <a:srgbClr val="FEE4C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9"/>
              <p:cNvSpPr/>
              <p:nvPr/>
            </p:nvSpPr>
            <p:spPr>
              <a:xfrm rot="10421265">
                <a:off x="9200082" y="-2375627"/>
                <a:ext cx="398803" cy="490222"/>
              </a:xfrm>
              <a:custGeom>
                <a:rect b="b" l="l" r="r" t="t"/>
                <a:pathLst>
                  <a:path extrusionOk="0" fill="none" h="22790" w="18540">
                    <a:moveTo>
                      <a:pt x="18539" y="0"/>
                    </a:moveTo>
                    <a:lnTo>
                      <a:pt x="1" y="18734"/>
                    </a:lnTo>
                    <a:lnTo>
                      <a:pt x="4097" y="2279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9"/>
              <p:cNvSpPr/>
              <p:nvPr/>
            </p:nvSpPr>
            <p:spPr>
              <a:xfrm rot="10421265">
                <a:off x="5662332" y="-1842773"/>
                <a:ext cx="3767419" cy="3805170"/>
              </a:xfrm>
              <a:custGeom>
                <a:rect b="b" l="l" r="r" t="t"/>
                <a:pathLst>
                  <a:path extrusionOk="0" fill="none" h="176899" w="175144">
                    <a:moveTo>
                      <a:pt x="4097" y="172845"/>
                    </a:moveTo>
                    <a:lnTo>
                      <a:pt x="8193" y="176898"/>
                    </a:lnTo>
                    <a:lnTo>
                      <a:pt x="173509" y="3973"/>
                    </a:lnTo>
                    <a:cubicBezTo>
                      <a:pt x="175143" y="2234"/>
                      <a:pt x="172892" y="1"/>
                      <a:pt x="171168" y="1655"/>
                    </a:cubicBezTo>
                    <a:lnTo>
                      <a:pt x="1" y="168790"/>
                    </a:lnTo>
                    <a:lnTo>
                      <a:pt x="4097" y="172845"/>
                    </a:ln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9"/>
              <p:cNvSpPr/>
              <p:nvPr/>
            </p:nvSpPr>
            <p:spPr>
              <a:xfrm rot="10421265">
                <a:off x="9010333" y="-2447488"/>
                <a:ext cx="486867" cy="402997"/>
              </a:xfrm>
              <a:custGeom>
                <a:rect b="b" l="l" r="r" t="t"/>
                <a:pathLst>
                  <a:path extrusionOk="0" fill="none" h="18735" w="22634">
                    <a:moveTo>
                      <a:pt x="22633" y="0"/>
                    </a:moveTo>
                    <a:lnTo>
                      <a:pt x="4097" y="18734"/>
                    </a:lnTo>
                    <a:lnTo>
                      <a:pt x="1" y="1468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9"/>
              <p:cNvSpPr/>
              <p:nvPr/>
            </p:nvSpPr>
            <p:spPr>
              <a:xfrm rot="10421265">
                <a:off x="9445097" y="-2317440"/>
                <a:ext cx="21188" cy="92387"/>
              </a:xfrm>
              <a:custGeom>
                <a:rect b="b" l="l" r="r" t="t"/>
                <a:pathLst>
                  <a:path extrusionOk="0" fill="none" h="4295" w="985">
                    <a:moveTo>
                      <a:pt x="985" y="0"/>
                    </a:moveTo>
                    <a:cubicBezTo>
                      <a:pt x="484" y="1388"/>
                      <a:pt x="152" y="2827"/>
                      <a:pt x="0" y="429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9"/>
              <p:cNvSpPr/>
              <p:nvPr/>
            </p:nvSpPr>
            <p:spPr>
              <a:xfrm rot="10421265">
                <a:off x="9376277" y="-2357776"/>
                <a:ext cx="43817" cy="207812"/>
              </a:xfrm>
              <a:custGeom>
                <a:rect b="b" l="l" r="r" t="t"/>
                <a:pathLst>
                  <a:path extrusionOk="0" fill="none" h="9661" w="2037">
                    <a:moveTo>
                      <a:pt x="2036" y="0"/>
                    </a:moveTo>
                    <a:cubicBezTo>
                      <a:pt x="1162" y="3174"/>
                      <a:pt x="486" y="6404"/>
                      <a:pt x="1" y="966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9"/>
              <p:cNvSpPr/>
              <p:nvPr/>
            </p:nvSpPr>
            <p:spPr>
              <a:xfrm rot="10421265">
                <a:off x="9307221" y="-2278109"/>
                <a:ext cx="47452" cy="204456"/>
              </a:xfrm>
              <a:custGeom>
                <a:rect b="b" l="l" r="r" t="t"/>
                <a:pathLst>
                  <a:path extrusionOk="0" fill="none" h="9505" w="2206">
                    <a:moveTo>
                      <a:pt x="2205" y="1"/>
                    </a:moveTo>
                    <a:cubicBezTo>
                      <a:pt x="1468" y="3167"/>
                      <a:pt x="735" y="6335"/>
                      <a:pt x="0" y="950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9"/>
              <p:cNvSpPr/>
              <p:nvPr/>
            </p:nvSpPr>
            <p:spPr>
              <a:xfrm rot="10421265">
                <a:off x="9240032" y="-2208465"/>
                <a:ext cx="45516" cy="173804"/>
              </a:xfrm>
              <a:custGeom>
                <a:rect b="b" l="l" r="r" t="t"/>
                <a:pathLst>
                  <a:path extrusionOk="0" fill="none" h="8080" w="2116">
                    <a:moveTo>
                      <a:pt x="2115" y="0"/>
                    </a:moveTo>
                    <a:cubicBezTo>
                      <a:pt x="1411" y="2691"/>
                      <a:pt x="704" y="5387"/>
                      <a:pt x="0" y="808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9"/>
              <p:cNvSpPr/>
              <p:nvPr/>
            </p:nvSpPr>
            <p:spPr>
              <a:xfrm rot="10421265">
                <a:off x="9195946" y="-2081028"/>
                <a:ext cx="12734" cy="48657"/>
              </a:xfrm>
              <a:custGeom>
                <a:rect b="b" l="l" r="r" t="t"/>
                <a:pathLst>
                  <a:path extrusionOk="0" fill="none" h="2262" w="592">
                    <a:moveTo>
                      <a:pt x="591" y="0"/>
                    </a:moveTo>
                    <a:lnTo>
                      <a:pt x="0" y="2262"/>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9"/>
              <p:cNvSpPr/>
              <p:nvPr/>
            </p:nvSpPr>
            <p:spPr>
              <a:xfrm rot="10421265">
                <a:off x="9134735" y="-2064078"/>
                <a:ext cx="9572" cy="29254"/>
              </a:xfrm>
              <a:custGeom>
                <a:rect b="b" l="l" r="r" t="t"/>
                <a:pathLst>
                  <a:path extrusionOk="0" fill="none" h="1360" w="445">
                    <a:moveTo>
                      <a:pt x="445" y="0"/>
                    </a:moveTo>
                    <a:lnTo>
                      <a:pt x="0" y="1360"/>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9"/>
              <p:cNvSpPr/>
              <p:nvPr/>
            </p:nvSpPr>
            <p:spPr>
              <a:xfrm rot="10421265">
                <a:off x="9106365" y="-2047347"/>
                <a:ext cx="3162" cy="13014"/>
              </a:xfrm>
              <a:custGeom>
                <a:rect b="b" l="l" r="r" t="t"/>
                <a:pathLst>
                  <a:path extrusionOk="0" fill="none" h="605" w="147">
                    <a:moveTo>
                      <a:pt x="147" y="1"/>
                    </a:moveTo>
                    <a:lnTo>
                      <a:pt x="1" y="605"/>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47" name="Shape 3047"/>
        <p:cNvGrpSpPr/>
        <p:nvPr/>
      </p:nvGrpSpPr>
      <p:grpSpPr>
        <a:xfrm>
          <a:off x="0" y="0"/>
          <a:ext cx="0" cy="0"/>
          <a:chOff x="0" y="0"/>
          <a:chExt cx="0" cy="0"/>
        </a:xfrm>
      </p:grpSpPr>
      <p:sp>
        <p:nvSpPr>
          <p:cNvPr id="3048" name="Google Shape;3048;p10"/>
          <p:cNvSpPr/>
          <p:nvPr/>
        </p:nvSpPr>
        <p:spPr>
          <a:xfrm rot="10800000">
            <a:off x="4448155" y="73"/>
            <a:ext cx="4695845" cy="5143352"/>
          </a:xfrm>
          <a:custGeom>
            <a:rect b="b" l="l" r="r" t="t"/>
            <a:pathLst>
              <a:path extrusionOk="0" h="162520" w="147889">
                <a:moveTo>
                  <a:pt x="1" y="0"/>
                </a:moveTo>
                <a:lnTo>
                  <a:pt x="1" y="162520"/>
                </a:lnTo>
                <a:lnTo>
                  <a:pt x="142662" y="162520"/>
                </a:lnTo>
                <a:cubicBezTo>
                  <a:pt x="145329" y="159329"/>
                  <a:pt x="145388" y="154948"/>
                  <a:pt x="144626" y="151019"/>
                </a:cubicBezTo>
                <a:cubicBezTo>
                  <a:pt x="143864" y="147090"/>
                  <a:pt x="142388" y="143232"/>
                  <a:pt x="142376" y="139243"/>
                </a:cubicBezTo>
                <a:cubicBezTo>
                  <a:pt x="142376" y="134528"/>
                  <a:pt x="144400" y="130052"/>
                  <a:pt x="145793" y="125515"/>
                </a:cubicBezTo>
                <a:cubicBezTo>
                  <a:pt x="147186" y="120967"/>
                  <a:pt x="147888" y="115883"/>
                  <a:pt x="145424" y="111740"/>
                </a:cubicBezTo>
                <a:cubicBezTo>
                  <a:pt x="143840" y="109085"/>
                  <a:pt x="141054" y="107025"/>
                  <a:pt x="140007" y="104156"/>
                </a:cubicBezTo>
                <a:cubicBezTo>
                  <a:pt x="137590" y="97548"/>
                  <a:pt x="145364" y="91273"/>
                  <a:pt x="145555" y="84320"/>
                </a:cubicBezTo>
                <a:cubicBezTo>
                  <a:pt x="145733" y="77986"/>
                  <a:pt x="139614" y="72688"/>
                  <a:pt x="139245" y="66353"/>
                </a:cubicBezTo>
                <a:cubicBezTo>
                  <a:pt x="138828" y="59376"/>
                  <a:pt x="145424" y="53507"/>
                  <a:pt x="146233" y="46553"/>
                </a:cubicBezTo>
                <a:cubicBezTo>
                  <a:pt x="147126" y="38862"/>
                  <a:pt x="140828" y="31790"/>
                  <a:pt x="140876" y="24063"/>
                </a:cubicBezTo>
                <a:cubicBezTo>
                  <a:pt x="140911" y="19681"/>
                  <a:pt x="142995" y="15526"/>
                  <a:pt x="143638" y="11192"/>
                </a:cubicBezTo>
                <a:cubicBezTo>
                  <a:pt x="144269" y="6846"/>
                  <a:pt x="142816" y="1607"/>
                  <a:pt x="1383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10"/>
          <p:cNvSpPr txBox="1"/>
          <p:nvPr>
            <p:ph idx="1" type="subTitle"/>
          </p:nvPr>
        </p:nvSpPr>
        <p:spPr>
          <a:xfrm>
            <a:off x="1226900" y="1179825"/>
            <a:ext cx="28332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Font typeface="Contrail One"/>
              <a:buNone/>
              <a:defRPr b="1" sz="2500">
                <a:solidFill>
                  <a:schemeClr val="dk2"/>
                </a:solidFill>
                <a:latin typeface="Neucha"/>
                <a:ea typeface="Neucha"/>
                <a:cs typeface="Neucha"/>
                <a:sym typeface="Neucha"/>
              </a:defRPr>
            </a:lvl1pPr>
            <a:lvl2pPr lvl="1"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2pPr>
            <a:lvl3pPr lvl="2"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3pPr>
            <a:lvl4pPr lvl="3"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4pPr>
            <a:lvl5pPr lvl="4"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5pPr>
            <a:lvl6pPr lvl="5"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6pPr>
            <a:lvl7pPr lvl="6"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7pPr>
            <a:lvl8pPr lvl="7"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8pPr>
            <a:lvl9pPr lvl="8"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9pPr>
          </a:lstStyle>
          <a:p/>
        </p:txBody>
      </p:sp>
      <p:sp>
        <p:nvSpPr>
          <p:cNvPr id="3050" name="Google Shape;3050;p10"/>
          <p:cNvSpPr txBox="1"/>
          <p:nvPr>
            <p:ph idx="2" type="subTitle"/>
          </p:nvPr>
        </p:nvSpPr>
        <p:spPr>
          <a:xfrm>
            <a:off x="5083800" y="1179825"/>
            <a:ext cx="28332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Font typeface="Contrail One"/>
              <a:buNone/>
              <a:defRPr b="1" sz="2500">
                <a:solidFill>
                  <a:schemeClr val="dk1"/>
                </a:solidFill>
                <a:latin typeface="Neucha"/>
                <a:ea typeface="Neucha"/>
                <a:cs typeface="Neucha"/>
                <a:sym typeface="Neucha"/>
              </a:defRPr>
            </a:lvl1pPr>
            <a:lvl2pPr lvl="1"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2pPr>
            <a:lvl3pPr lvl="2"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3pPr>
            <a:lvl4pPr lvl="3"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4pPr>
            <a:lvl5pPr lvl="4"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5pPr>
            <a:lvl6pPr lvl="5"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6pPr>
            <a:lvl7pPr lvl="6"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7pPr>
            <a:lvl8pPr lvl="7"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8pPr>
            <a:lvl9pPr lvl="8" algn="ctr">
              <a:lnSpc>
                <a:spcPct val="100000"/>
              </a:lnSpc>
              <a:spcBef>
                <a:spcPts val="0"/>
              </a:spcBef>
              <a:spcAft>
                <a:spcPts val="0"/>
              </a:spcAft>
              <a:buClr>
                <a:schemeClr val="dk1"/>
              </a:buClr>
              <a:buSzPts val="2500"/>
              <a:buFont typeface="Contrail One"/>
              <a:buNone/>
              <a:defRPr sz="2500">
                <a:solidFill>
                  <a:schemeClr val="dk1"/>
                </a:solidFill>
                <a:latin typeface="Contrail One"/>
                <a:ea typeface="Contrail One"/>
                <a:cs typeface="Contrail One"/>
                <a:sym typeface="Contrail One"/>
              </a:defRPr>
            </a:lvl9pPr>
          </a:lstStyle>
          <a:p/>
        </p:txBody>
      </p:sp>
      <p:sp>
        <p:nvSpPr>
          <p:cNvPr id="3051" name="Google Shape;3051;p10"/>
          <p:cNvSpPr txBox="1"/>
          <p:nvPr>
            <p:ph idx="3" type="subTitle"/>
          </p:nvPr>
        </p:nvSpPr>
        <p:spPr>
          <a:xfrm>
            <a:off x="1226900" y="1603350"/>
            <a:ext cx="2833200" cy="98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52" name="Google Shape;3052;p10"/>
          <p:cNvSpPr txBox="1"/>
          <p:nvPr>
            <p:ph idx="4" type="subTitle"/>
          </p:nvPr>
        </p:nvSpPr>
        <p:spPr>
          <a:xfrm>
            <a:off x="5083800" y="1603350"/>
            <a:ext cx="2833200" cy="98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53" name="Google Shape;3053;p10"/>
          <p:cNvSpPr/>
          <p:nvPr/>
        </p:nvSpPr>
        <p:spPr>
          <a:xfrm rot="10755679">
            <a:off x="9387417" y="-279349"/>
            <a:ext cx="3243" cy="4965"/>
          </a:xfrm>
          <a:custGeom>
            <a:rect b="b" l="l" r="r" t="t"/>
            <a:pathLst>
              <a:path extrusionOk="0" fill="none" h="173" w="113">
                <a:moveTo>
                  <a:pt x="112" y="0"/>
                </a:moveTo>
                <a:lnTo>
                  <a:pt x="1" y="173"/>
                </a:ln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4" name="Google Shape;3054;p10"/>
          <p:cNvGrpSpPr/>
          <p:nvPr/>
        </p:nvGrpSpPr>
        <p:grpSpPr>
          <a:xfrm rot="-5153305">
            <a:off x="8614037" y="3870165"/>
            <a:ext cx="227531" cy="187161"/>
            <a:chOff x="4968050" y="4573150"/>
            <a:chExt cx="1315625" cy="1082200"/>
          </a:xfrm>
        </p:grpSpPr>
        <p:grpSp>
          <p:nvGrpSpPr>
            <p:cNvPr id="3055" name="Google Shape;3055;p10"/>
            <p:cNvGrpSpPr/>
            <p:nvPr/>
          </p:nvGrpSpPr>
          <p:grpSpPr>
            <a:xfrm>
              <a:off x="4968050" y="4573150"/>
              <a:ext cx="1315625" cy="1082200"/>
              <a:chOff x="4968050" y="4573150"/>
              <a:chExt cx="1315625" cy="1082200"/>
            </a:xfrm>
          </p:grpSpPr>
          <p:sp>
            <p:nvSpPr>
              <p:cNvPr id="3056" name="Google Shape;3056;p1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1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8" name="Google Shape;3058;p1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9" name="Google Shape;3059;p10"/>
          <p:cNvGrpSpPr/>
          <p:nvPr/>
        </p:nvGrpSpPr>
        <p:grpSpPr>
          <a:xfrm flipH="1" rot="-9249478">
            <a:off x="7867798" y="4582910"/>
            <a:ext cx="341007" cy="281426"/>
            <a:chOff x="1154850" y="1916575"/>
            <a:chExt cx="1658950" cy="1369100"/>
          </a:xfrm>
        </p:grpSpPr>
        <p:sp>
          <p:nvSpPr>
            <p:cNvPr id="3060" name="Google Shape;3060;p1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1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2" name="Google Shape;3062;p10"/>
          <p:cNvGrpSpPr/>
          <p:nvPr/>
        </p:nvGrpSpPr>
        <p:grpSpPr>
          <a:xfrm flipH="1" rot="5153190">
            <a:off x="6814898" y="281695"/>
            <a:ext cx="269608" cy="221773"/>
            <a:chOff x="4968050" y="4573150"/>
            <a:chExt cx="1315625" cy="1082200"/>
          </a:xfrm>
        </p:grpSpPr>
        <p:grpSp>
          <p:nvGrpSpPr>
            <p:cNvPr id="3063" name="Google Shape;3063;p10"/>
            <p:cNvGrpSpPr/>
            <p:nvPr/>
          </p:nvGrpSpPr>
          <p:grpSpPr>
            <a:xfrm>
              <a:off x="4968050" y="4573150"/>
              <a:ext cx="1315625" cy="1082200"/>
              <a:chOff x="4968050" y="4573150"/>
              <a:chExt cx="1315625" cy="1082200"/>
            </a:xfrm>
          </p:grpSpPr>
          <p:sp>
            <p:nvSpPr>
              <p:cNvPr id="3064" name="Google Shape;3064;p1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1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6" name="Google Shape;3066;p1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7" name="Google Shape;3067;p10"/>
          <p:cNvGrpSpPr/>
          <p:nvPr/>
        </p:nvGrpSpPr>
        <p:grpSpPr>
          <a:xfrm rot="-1527087">
            <a:off x="8464325" y="1135387"/>
            <a:ext cx="274854" cy="226831"/>
            <a:chOff x="1154850" y="1916575"/>
            <a:chExt cx="1658950" cy="1369100"/>
          </a:xfrm>
        </p:grpSpPr>
        <p:sp>
          <p:nvSpPr>
            <p:cNvPr id="3068" name="Google Shape;3068;p1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1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0" name="Google Shape;3070;p10"/>
          <p:cNvGrpSpPr/>
          <p:nvPr/>
        </p:nvGrpSpPr>
        <p:grpSpPr>
          <a:xfrm rot="-5153190">
            <a:off x="1182824" y="281695"/>
            <a:ext cx="269608" cy="221773"/>
            <a:chOff x="4968050" y="4573150"/>
            <a:chExt cx="1315625" cy="1082200"/>
          </a:xfrm>
        </p:grpSpPr>
        <p:grpSp>
          <p:nvGrpSpPr>
            <p:cNvPr id="3071" name="Google Shape;3071;p10"/>
            <p:cNvGrpSpPr/>
            <p:nvPr/>
          </p:nvGrpSpPr>
          <p:grpSpPr>
            <a:xfrm>
              <a:off x="4968050" y="4573150"/>
              <a:ext cx="1315625" cy="1082200"/>
              <a:chOff x="4968050" y="4573150"/>
              <a:chExt cx="1315625" cy="1082200"/>
            </a:xfrm>
          </p:grpSpPr>
          <p:sp>
            <p:nvSpPr>
              <p:cNvPr id="3072" name="Google Shape;3072;p1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1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4" name="Google Shape;3074;p1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5" name="Google Shape;3075;p10"/>
          <p:cNvGrpSpPr/>
          <p:nvPr/>
        </p:nvGrpSpPr>
        <p:grpSpPr>
          <a:xfrm rot="-2071144">
            <a:off x="467272" y="732071"/>
            <a:ext cx="1004484" cy="784179"/>
            <a:chOff x="152425" y="47525"/>
            <a:chExt cx="7178075" cy="5742625"/>
          </a:xfrm>
        </p:grpSpPr>
        <p:sp>
          <p:nvSpPr>
            <p:cNvPr id="3076" name="Google Shape;3076;p10"/>
            <p:cNvSpPr/>
            <p:nvPr/>
          </p:nvSpPr>
          <p:spPr>
            <a:xfrm>
              <a:off x="453175" y="491075"/>
              <a:ext cx="2875025" cy="2053925"/>
            </a:xfrm>
            <a:custGeom>
              <a:rect b="b" l="l" r="r" t="t"/>
              <a:pathLst>
                <a:path extrusionOk="0" h="82157" w="115001">
                  <a:moveTo>
                    <a:pt x="22788" y="0"/>
                  </a:moveTo>
                  <a:cubicBezTo>
                    <a:pt x="22677" y="0"/>
                    <a:pt x="22565" y="34"/>
                    <a:pt x="22468" y="70"/>
                  </a:cubicBezTo>
                  <a:cubicBezTo>
                    <a:pt x="10788" y="6021"/>
                    <a:pt x="5014" y="26338"/>
                    <a:pt x="1585" y="38454"/>
                  </a:cubicBezTo>
                  <a:cubicBezTo>
                    <a:pt x="1106" y="40135"/>
                    <a:pt x="673" y="41642"/>
                    <a:pt x="284" y="42924"/>
                  </a:cubicBezTo>
                  <a:cubicBezTo>
                    <a:pt x="1" y="43893"/>
                    <a:pt x="140" y="44969"/>
                    <a:pt x="723" y="45960"/>
                  </a:cubicBezTo>
                  <a:cubicBezTo>
                    <a:pt x="1294" y="46915"/>
                    <a:pt x="2204" y="47724"/>
                    <a:pt x="3288" y="48192"/>
                  </a:cubicBezTo>
                  <a:cubicBezTo>
                    <a:pt x="3657" y="48353"/>
                    <a:pt x="4021" y="48454"/>
                    <a:pt x="4423" y="48545"/>
                  </a:cubicBezTo>
                  <a:cubicBezTo>
                    <a:pt x="11808" y="50069"/>
                    <a:pt x="25899" y="53669"/>
                    <a:pt x="47089" y="61732"/>
                  </a:cubicBezTo>
                  <a:cubicBezTo>
                    <a:pt x="53811" y="64283"/>
                    <a:pt x="61266" y="67286"/>
                    <a:pt x="69452" y="70822"/>
                  </a:cubicBezTo>
                  <a:cubicBezTo>
                    <a:pt x="77193" y="74168"/>
                    <a:pt x="85307" y="77870"/>
                    <a:pt x="93535" y="81808"/>
                  </a:cubicBezTo>
                  <a:lnTo>
                    <a:pt x="93559" y="81819"/>
                  </a:lnTo>
                  <a:cubicBezTo>
                    <a:pt x="93618" y="81982"/>
                    <a:pt x="93675" y="82036"/>
                    <a:pt x="93731" y="82036"/>
                  </a:cubicBezTo>
                  <a:cubicBezTo>
                    <a:pt x="93830" y="82036"/>
                    <a:pt x="93926" y="81864"/>
                    <a:pt x="94020" y="81827"/>
                  </a:cubicBezTo>
                  <a:cubicBezTo>
                    <a:pt x="94100" y="82068"/>
                    <a:pt x="94159" y="82156"/>
                    <a:pt x="94203" y="82156"/>
                  </a:cubicBezTo>
                  <a:cubicBezTo>
                    <a:pt x="94313" y="82156"/>
                    <a:pt x="94335" y="81607"/>
                    <a:pt x="94387" y="81492"/>
                  </a:cubicBezTo>
                  <a:lnTo>
                    <a:pt x="114881" y="34077"/>
                  </a:lnTo>
                  <a:cubicBezTo>
                    <a:pt x="115001" y="33777"/>
                    <a:pt x="114856" y="33410"/>
                    <a:pt x="114565" y="33261"/>
                  </a:cubicBezTo>
                  <a:cubicBezTo>
                    <a:pt x="108911" y="30461"/>
                    <a:pt x="102918" y="27679"/>
                    <a:pt x="96718" y="25000"/>
                  </a:cubicBezTo>
                  <a:cubicBezTo>
                    <a:pt x="87381" y="20963"/>
                    <a:pt x="78197" y="17403"/>
                    <a:pt x="69647" y="14338"/>
                  </a:cubicBezTo>
                  <a:lnTo>
                    <a:pt x="60516" y="11160"/>
                  </a:lnTo>
                  <a:cubicBezTo>
                    <a:pt x="40376" y="4337"/>
                    <a:pt x="25332" y="600"/>
                    <a:pt x="22904" y="14"/>
                  </a:cubicBezTo>
                  <a:cubicBezTo>
                    <a:pt x="22866" y="4"/>
                    <a:pt x="22827" y="0"/>
                    <a:pt x="2278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10"/>
            <p:cNvSpPr/>
            <p:nvPr/>
          </p:nvSpPr>
          <p:spPr>
            <a:xfrm>
              <a:off x="5022975" y="1271775"/>
              <a:ext cx="2170000" cy="1837650"/>
            </a:xfrm>
            <a:custGeom>
              <a:rect b="b" l="l" r="r" t="t"/>
              <a:pathLst>
                <a:path extrusionOk="0" h="73506" w="86800">
                  <a:moveTo>
                    <a:pt x="12382" y="1"/>
                  </a:moveTo>
                  <a:cubicBezTo>
                    <a:pt x="12374" y="1"/>
                    <a:pt x="12366" y="2"/>
                    <a:pt x="12359" y="3"/>
                  </a:cubicBezTo>
                  <a:cubicBezTo>
                    <a:pt x="12196" y="70"/>
                    <a:pt x="12247" y="654"/>
                    <a:pt x="12175" y="815"/>
                  </a:cubicBezTo>
                  <a:lnTo>
                    <a:pt x="70" y="28823"/>
                  </a:lnTo>
                  <a:cubicBezTo>
                    <a:pt x="0" y="28986"/>
                    <a:pt x="0" y="29173"/>
                    <a:pt x="67" y="29339"/>
                  </a:cubicBezTo>
                  <a:cubicBezTo>
                    <a:pt x="121" y="29473"/>
                    <a:pt x="236" y="29577"/>
                    <a:pt x="396" y="29647"/>
                  </a:cubicBezTo>
                  <a:lnTo>
                    <a:pt x="421" y="29658"/>
                  </a:lnTo>
                  <a:cubicBezTo>
                    <a:pt x="6312" y="31850"/>
                    <a:pt x="12434" y="34332"/>
                    <a:pt x="18610" y="37003"/>
                  </a:cubicBezTo>
                  <a:cubicBezTo>
                    <a:pt x="33547" y="43457"/>
                    <a:pt x="47228" y="50411"/>
                    <a:pt x="58468" y="56558"/>
                  </a:cubicBezTo>
                  <a:cubicBezTo>
                    <a:pt x="70554" y="63148"/>
                    <a:pt x="79837" y="68831"/>
                    <a:pt x="84803" y="71960"/>
                  </a:cubicBezTo>
                  <a:cubicBezTo>
                    <a:pt x="84816" y="71992"/>
                    <a:pt x="84862" y="72014"/>
                    <a:pt x="84886" y="72022"/>
                  </a:cubicBezTo>
                  <a:cubicBezTo>
                    <a:pt x="85018" y="72080"/>
                    <a:pt x="85462" y="72675"/>
                    <a:pt x="85625" y="72675"/>
                  </a:cubicBezTo>
                  <a:cubicBezTo>
                    <a:pt x="85716" y="72675"/>
                    <a:pt x="85719" y="72489"/>
                    <a:pt x="85531" y="71920"/>
                  </a:cubicBezTo>
                  <a:lnTo>
                    <a:pt x="85531" y="71920"/>
                  </a:lnTo>
                  <a:cubicBezTo>
                    <a:pt x="86247" y="73093"/>
                    <a:pt x="86551" y="73506"/>
                    <a:pt x="86627" y="73506"/>
                  </a:cubicBezTo>
                  <a:cubicBezTo>
                    <a:pt x="86799" y="73506"/>
                    <a:pt x="85793" y="71382"/>
                    <a:pt x="85737" y="71205"/>
                  </a:cubicBezTo>
                  <a:cubicBezTo>
                    <a:pt x="82049" y="61954"/>
                    <a:pt x="71483" y="40454"/>
                    <a:pt x="47330" y="20629"/>
                  </a:cubicBezTo>
                  <a:cubicBezTo>
                    <a:pt x="43344" y="17320"/>
                    <a:pt x="38943" y="14078"/>
                    <a:pt x="34170" y="10946"/>
                  </a:cubicBezTo>
                  <a:cubicBezTo>
                    <a:pt x="32535" y="10050"/>
                    <a:pt x="23784" y="5229"/>
                    <a:pt x="13002" y="485"/>
                  </a:cubicBezTo>
                  <a:cubicBezTo>
                    <a:pt x="12848" y="419"/>
                    <a:pt x="12546" y="1"/>
                    <a:pt x="12382"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10"/>
            <p:cNvSpPr/>
            <p:nvPr/>
          </p:nvSpPr>
          <p:spPr>
            <a:xfrm>
              <a:off x="4463025" y="2040550"/>
              <a:ext cx="2829875" cy="2294800"/>
            </a:xfrm>
            <a:custGeom>
              <a:rect b="b" l="l" r="r" t="t"/>
              <a:pathLst>
                <a:path extrusionOk="0" h="91792" w="113195">
                  <a:moveTo>
                    <a:pt x="22028" y="0"/>
                  </a:moveTo>
                  <a:cubicBezTo>
                    <a:pt x="21796" y="0"/>
                    <a:pt x="21574" y="149"/>
                    <a:pt x="21467" y="395"/>
                  </a:cubicBezTo>
                  <a:lnTo>
                    <a:pt x="983" y="47786"/>
                  </a:lnTo>
                  <a:cubicBezTo>
                    <a:pt x="926" y="47919"/>
                    <a:pt x="0" y="48518"/>
                    <a:pt x="86" y="48518"/>
                  </a:cubicBezTo>
                  <a:cubicBezTo>
                    <a:pt x="104" y="48518"/>
                    <a:pt x="166" y="48493"/>
                    <a:pt x="287" y="48431"/>
                  </a:cubicBezTo>
                  <a:cubicBezTo>
                    <a:pt x="336" y="48551"/>
                    <a:pt x="496" y="48684"/>
                    <a:pt x="831" y="48684"/>
                  </a:cubicBezTo>
                  <a:cubicBezTo>
                    <a:pt x="962" y="48684"/>
                    <a:pt x="1121" y="48663"/>
                    <a:pt x="1310" y="48613"/>
                  </a:cubicBezTo>
                  <a:lnTo>
                    <a:pt x="1334" y="48624"/>
                  </a:lnTo>
                  <a:cubicBezTo>
                    <a:pt x="9830" y="51938"/>
                    <a:pt x="18062" y="55306"/>
                    <a:pt x="25827" y="58662"/>
                  </a:cubicBezTo>
                  <a:cubicBezTo>
                    <a:pt x="36454" y="63256"/>
                    <a:pt x="45591" y="67558"/>
                    <a:pt x="53367" y="71466"/>
                  </a:cubicBezTo>
                  <a:cubicBezTo>
                    <a:pt x="70413" y="80066"/>
                    <a:pt x="81000" y="86831"/>
                    <a:pt x="86619" y="90736"/>
                  </a:cubicBezTo>
                  <a:cubicBezTo>
                    <a:pt x="86935" y="90953"/>
                    <a:pt x="87285" y="91162"/>
                    <a:pt x="87631" y="91309"/>
                  </a:cubicBezTo>
                  <a:cubicBezTo>
                    <a:pt x="88371" y="91630"/>
                    <a:pt x="89142" y="91791"/>
                    <a:pt x="89899" y="91791"/>
                  </a:cubicBezTo>
                  <a:cubicBezTo>
                    <a:pt x="90273" y="91791"/>
                    <a:pt x="90642" y="91752"/>
                    <a:pt x="91003" y="91673"/>
                  </a:cubicBezTo>
                  <a:cubicBezTo>
                    <a:pt x="92122" y="91419"/>
                    <a:pt x="93024" y="90798"/>
                    <a:pt x="93525" y="89891"/>
                  </a:cubicBezTo>
                  <a:cubicBezTo>
                    <a:pt x="94192" y="88729"/>
                    <a:pt x="94984" y="87401"/>
                    <a:pt x="95878" y="85902"/>
                  </a:cubicBezTo>
                  <a:cubicBezTo>
                    <a:pt x="102359" y="75079"/>
                    <a:pt x="113194" y="56976"/>
                    <a:pt x="109533" y="44371"/>
                  </a:cubicBezTo>
                  <a:cubicBezTo>
                    <a:pt x="109482" y="44234"/>
                    <a:pt x="109388" y="44116"/>
                    <a:pt x="109268" y="44036"/>
                  </a:cubicBezTo>
                  <a:cubicBezTo>
                    <a:pt x="107110" y="42636"/>
                    <a:pt x="93252" y="33693"/>
                    <a:pt x="73422" y="23237"/>
                  </a:cubicBezTo>
                  <a:cubicBezTo>
                    <a:pt x="63665" y="18089"/>
                    <a:pt x="52483" y="12572"/>
                    <a:pt x="40518" y="7398"/>
                  </a:cubicBezTo>
                  <a:cubicBezTo>
                    <a:pt x="34316" y="4718"/>
                    <a:pt x="28172" y="2226"/>
                    <a:pt x="22248" y="47"/>
                  </a:cubicBezTo>
                  <a:cubicBezTo>
                    <a:pt x="22176" y="15"/>
                    <a:pt x="22102" y="0"/>
                    <a:pt x="22028" y="0"/>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10"/>
            <p:cNvSpPr/>
            <p:nvPr/>
          </p:nvSpPr>
          <p:spPr>
            <a:xfrm>
              <a:off x="3669175" y="3268050"/>
              <a:ext cx="2700950" cy="2190150"/>
            </a:xfrm>
            <a:custGeom>
              <a:rect b="b" l="l" r="r" t="t"/>
              <a:pathLst>
                <a:path extrusionOk="0" h="87606" w="108038">
                  <a:moveTo>
                    <a:pt x="59297" y="42555"/>
                  </a:moveTo>
                  <a:cubicBezTo>
                    <a:pt x="59495" y="42804"/>
                    <a:pt x="59717" y="43039"/>
                    <a:pt x="59953" y="43251"/>
                  </a:cubicBezTo>
                  <a:cubicBezTo>
                    <a:pt x="59883" y="43218"/>
                    <a:pt x="59851" y="43176"/>
                    <a:pt x="59779" y="43146"/>
                  </a:cubicBezTo>
                  <a:cubicBezTo>
                    <a:pt x="59707" y="43115"/>
                    <a:pt x="59612" y="43107"/>
                    <a:pt x="59521" y="43107"/>
                  </a:cubicBezTo>
                  <a:cubicBezTo>
                    <a:pt x="59493" y="43107"/>
                    <a:pt x="59465" y="43107"/>
                    <a:pt x="59439" y="43109"/>
                  </a:cubicBezTo>
                  <a:cubicBezTo>
                    <a:pt x="59262" y="43141"/>
                    <a:pt x="59096" y="43264"/>
                    <a:pt x="59008" y="43414"/>
                  </a:cubicBezTo>
                  <a:cubicBezTo>
                    <a:pt x="59129" y="43135"/>
                    <a:pt x="59249" y="42862"/>
                    <a:pt x="59297" y="42555"/>
                  </a:cubicBezTo>
                  <a:close/>
                  <a:moveTo>
                    <a:pt x="51941" y="44760"/>
                  </a:moveTo>
                  <a:lnTo>
                    <a:pt x="51941" y="44760"/>
                  </a:lnTo>
                  <a:cubicBezTo>
                    <a:pt x="52228" y="44942"/>
                    <a:pt x="52525" y="45098"/>
                    <a:pt x="52833" y="45234"/>
                  </a:cubicBezTo>
                  <a:cubicBezTo>
                    <a:pt x="53296" y="45435"/>
                    <a:pt x="53751" y="45574"/>
                    <a:pt x="54238" y="45649"/>
                  </a:cubicBezTo>
                  <a:cubicBezTo>
                    <a:pt x="53751" y="45574"/>
                    <a:pt x="53258" y="45443"/>
                    <a:pt x="52800" y="45242"/>
                  </a:cubicBezTo>
                  <a:cubicBezTo>
                    <a:pt x="52498" y="45114"/>
                    <a:pt x="52222" y="44940"/>
                    <a:pt x="51941" y="44760"/>
                  </a:cubicBezTo>
                  <a:close/>
                  <a:moveTo>
                    <a:pt x="27761" y="48620"/>
                  </a:moveTo>
                  <a:cubicBezTo>
                    <a:pt x="27354" y="49051"/>
                    <a:pt x="26875" y="49410"/>
                    <a:pt x="26345" y="49678"/>
                  </a:cubicBezTo>
                  <a:cubicBezTo>
                    <a:pt x="26862" y="49389"/>
                    <a:pt x="27341" y="49035"/>
                    <a:pt x="27761" y="48620"/>
                  </a:cubicBezTo>
                  <a:close/>
                  <a:moveTo>
                    <a:pt x="24833" y="60650"/>
                  </a:moveTo>
                  <a:cubicBezTo>
                    <a:pt x="25001" y="60830"/>
                    <a:pt x="25167" y="61014"/>
                    <a:pt x="25357" y="61204"/>
                  </a:cubicBezTo>
                  <a:lnTo>
                    <a:pt x="25266" y="61164"/>
                  </a:lnTo>
                  <a:cubicBezTo>
                    <a:pt x="25184" y="61128"/>
                    <a:pt x="25099" y="61105"/>
                    <a:pt x="25014" y="61105"/>
                  </a:cubicBezTo>
                  <a:cubicBezTo>
                    <a:pt x="24977" y="61105"/>
                    <a:pt x="24941" y="61109"/>
                    <a:pt x="24905" y="61119"/>
                  </a:cubicBezTo>
                  <a:cubicBezTo>
                    <a:pt x="24731" y="61148"/>
                    <a:pt x="24576" y="61247"/>
                    <a:pt x="24482" y="61400"/>
                  </a:cubicBezTo>
                  <a:cubicBezTo>
                    <a:pt x="24616" y="61153"/>
                    <a:pt x="24723" y="60899"/>
                    <a:pt x="24833" y="60650"/>
                  </a:cubicBezTo>
                  <a:close/>
                  <a:moveTo>
                    <a:pt x="28596" y="63263"/>
                  </a:moveTo>
                  <a:cubicBezTo>
                    <a:pt x="28597" y="63263"/>
                    <a:pt x="28597" y="63263"/>
                    <a:pt x="28598" y="63263"/>
                  </a:cubicBezTo>
                  <a:lnTo>
                    <a:pt x="28598" y="63263"/>
                  </a:lnTo>
                  <a:lnTo>
                    <a:pt x="28596" y="63263"/>
                  </a:lnTo>
                  <a:close/>
                  <a:moveTo>
                    <a:pt x="32012" y="1"/>
                  </a:moveTo>
                  <a:cubicBezTo>
                    <a:pt x="31774" y="1"/>
                    <a:pt x="31859" y="716"/>
                    <a:pt x="31731" y="1012"/>
                  </a:cubicBezTo>
                  <a:lnTo>
                    <a:pt x="37" y="73438"/>
                  </a:lnTo>
                  <a:cubicBezTo>
                    <a:pt x="0" y="73521"/>
                    <a:pt x="38" y="73549"/>
                    <a:pt x="117" y="73549"/>
                  </a:cubicBezTo>
                  <a:cubicBezTo>
                    <a:pt x="270" y="73549"/>
                    <a:pt x="576" y="73447"/>
                    <a:pt x="806" y="73447"/>
                  </a:cubicBezTo>
                  <a:cubicBezTo>
                    <a:pt x="885" y="73447"/>
                    <a:pt x="954" y="73459"/>
                    <a:pt x="1006" y="73491"/>
                  </a:cubicBezTo>
                  <a:cubicBezTo>
                    <a:pt x="2125" y="74158"/>
                    <a:pt x="3284" y="74752"/>
                    <a:pt x="4481" y="75266"/>
                  </a:cubicBezTo>
                  <a:cubicBezTo>
                    <a:pt x="7674" y="76646"/>
                    <a:pt x="10497" y="77153"/>
                    <a:pt x="12919" y="77153"/>
                  </a:cubicBezTo>
                  <a:cubicBezTo>
                    <a:pt x="19413" y="77153"/>
                    <a:pt x="23037" y="73511"/>
                    <a:pt x="23253" y="73285"/>
                  </a:cubicBezTo>
                  <a:cubicBezTo>
                    <a:pt x="23347" y="73179"/>
                    <a:pt x="23479" y="73119"/>
                    <a:pt x="23644" y="73119"/>
                  </a:cubicBezTo>
                  <a:cubicBezTo>
                    <a:pt x="23757" y="73119"/>
                    <a:pt x="23885" y="73147"/>
                    <a:pt x="24027" y="73207"/>
                  </a:cubicBezTo>
                  <a:cubicBezTo>
                    <a:pt x="24075" y="73226"/>
                    <a:pt x="24089" y="73261"/>
                    <a:pt x="24131" y="73280"/>
                  </a:cubicBezTo>
                  <a:cubicBezTo>
                    <a:pt x="31846" y="79734"/>
                    <a:pt x="37679" y="83706"/>
                    <a:pt x="42521" y="85799"/>
                  </a:cubicBezTo>
                  <a:cubicBezTo>
                    <a:pt x="45509" y="87090"/>
                    <a:pt x="48018" y="87606"/>
                    <a:pt x="50291" y="87606"/>
                  </a:cubicBezTo>
                  <a:cubicBezTo>
                    <a:pt x="54086" y="87606"/>
                    <a:pt x="57224" y="86168"/>
                    <a:pt x="60836" y="84496"/>
                  </a:cubicBezTo>
                  <a:cubicBezTo>
                    <a:pt x="65194" y="82523"/>
                    <a:pt x="70588" y="80039"/>
                    <a:pt x="78728" y="79369"/>
                  </a:cubicBezTo>
                  <a:cubicBezTo>
                    <a:pt x="91818" y="78325"/>
                    <a:pt x="92718" y="75734"/>
                    <a:pt x="93304" y="70897"/>
                  </a:cubicBezTo>
                  <a:cubicBezTo>
                    <a:pt x="93695" y="67457"/>
                    <a:pt x="94254" y="62746"/>
                    <a:pt x="101091" y="57631"/>
                  </a:cubicBezTo>
                  <a:cubicBezTo>
                    <a:pt x="105170" y="54587"/>
                    <a:pt x="107368" y="51022"/>
                    <a:pt x="107585" y="47041"/>
                  </a:cubicBezTo>
                  <a:cubicBezTo>
                    <a:pt x="108037" y="39602"/>
                    <a:pt x="101559" y="32947"/>
                    <a:pt x="100689" y="32107"/>
                  </a:cubicBezTo>
                  <a:cubicBezTo>
                    <a:pt x="94918" y="28817"/>
                    <a:pt x="88636" y="25503"/>
                    <a:pt x="81903" y="22152"/>
                  </a:cubicBezTo>
                  <a:cubicBezTo>
                    <a:pt x="74234" y="18372"/>
                    <a:pt x="65981" y="14565"/>
                    <a:pt x="57129" y="10732"/>
                  </a:cubicBezTo>
                  <a:cubicBezTo>
                    <a:pt x="49363" y="7375"/>
                    <a:pt x="40632" y="3333"/>
                    <a:pt x="32079" y="17"/>
                  </a:cubicBezTo>
                  <a:cubicBezTo>
                    <a:pt x="32054" y="6"/>
                    <a:pt x="32032" y="1"/>
                    <a:pt x="32012" y="1"/>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10"/>
            <p:cNvSpPr/>
            <p:nvPr/>
          </p:nvSpPr>
          <p:spPr>
            <a:xfrm>
              <a:off x="1989825" y="573125"/>
              <a:ext cx="3327550" cy="4610900"/>
            </a:xfrm>
            <a:custGeom>
              <a:rect b="b" l="l" r="r" t="t"/>
              <a:pathLst>
                <a:path extrusionOk="0" h="184436" w="133102">
                  <a:moveTo>
                    <a:pt x="58972" y="153920"/>
                  </a:moveTo>
                  <a:cubicBezTo>
                    <a:pt x="56803" y="155146"/>
                    <a:pt x="54699" y="156535"/>
                    <a:pt x="52678" y="158040"/>
                  </a:cubicBezTo>
                  <a:cubicBezTo>
                    <a:pt x="54697" y="156535"/>
                    <a:pt x="56779" y="155135"/>
                    <a:pt x="58972" y="153920"/>
                  </a:cubicBezTo>
                  <a:close/>
                  <a:moveTo>
                    <a:pt x="68220" y="1"/>
                  </a:moveTo>
                  <a:cubicBezTo>
                    <a:pt x="68040" y="1"/>
                    <a:pt x="67889" y="455"/>
                    <a:pt x="67808" y="637"/>
                  </a:cubicBezTo>
                  <a:lnTo>
                    <a:pt x="857" y="155531"/>
                  </a:lnTo>
                  <a:cubicBezTo>
                    <a:pt x="726" y="155831"/>
                    <a:pt x="1" y="156101"/>
                    <a:pt x="268" y="156246"/>
                  </a:cubicBezTo>
                  <a:cubicBezTo>
                    <a:pt x="3759" y="158109"/>
                    <a:pt x="22807" y="167917"/>
                    <a:pt x="40349" y="175501"/>
                  </a:cubicBezTo>
                  <a:cubicBezTo>
                    <a:pt x="45349" y="177661"/>
                    <a:pt x="49881" y="179454"/>
                    <a:pt x="53899" y="180921"/>
                  </a:cubicBezTo>
                  <a:cubicBezTo>
                    <a:pt x="57904" y="182348"/>
                    <a:pt x="61437" y="183414"/>
                    <a:pt x="64414" y="184126"/>
                  </a:cubicBezTo>
                  <a:cubicBezTo>
                    <a:pt x="64584" y="184170"/>
                    <a:pt x="64847" y="184436"/>
                    <a:pt x="65013" y="184436"/>
                  </a:cubicBezTo>
                  <a:cubicBezTo>
                    <a:pt x="65140" y="184436"/>
                    <a:pt x="65212" y="184282"/>
                    <a:pt x="65145" y="183759"/>
                  </a:cubicBezTo>
                  <a:lnTo>
                    <a:pt x="132425" y="28102"/>
                  </a:lnTo>
                  <a:cubicBezTo>
                    <a:pt x="133102" y="27800"/>
                    <a:pt x="133008" y="27457"/>
                    <a:pt x="132168" y="27304"/>
                  </a:cubicBezTo>
                  <a:cubicBezTo>
                    <a:pt x="127850" y="24702"/>
                    <a:pt x="112544" y="15620"/>
                    <a:pt x="96407" y="8647"/>
                  </a:cubicBezTo>
                  <a:cubicBezTo>
                    <a:pt x="84951" y="3694"/>
                    <a:pt x="75539" y="857"/>
                    <a:pt x="68442" y="252"/>
                  </a:cubicBezTo>
                  <a:cubicBezTo>
                    <a:pt x="68366" y="70"/>
                    <a:pt x="68291" y="1"/>
                    <a:pt x="68220" y="1"/>
                  </a:cubicBezTo>
                  <a:close/>
                </a:path>
              </a:pathLst>
            </a:custGeom>
            <a:solidFill>
              <a:schemeClr val="dk1"/>
            </a:solid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10"/>
            <p:cNvSpPr/>
            <p:nvPr/>
          </p:nvSpPr>
          <p:spPr>
            <a:xfrm>
              <a:off x="349925" y="1862050"/>
              <a:ext cx="2456350" cy="2533250"/>
            </a:xfrm>
            <a:custGeom>
              <a:rect b="b" l="l" r="r" t="t"/>
              <a:pathLst>
                <a:path extrusionOk="0" h="101330" w="98254">
                  <a:moveTo>
                    <a:pt x="76834" y="37933"/>
                  </a:moveTo>
                  <a:cubicBezTo>
                    <a:pt x="77129" y="38142"/>
                    <a:pt x="77418" y="38354"/>
                    <a:pt x="77731" y="38514"/>
                  </a:cubicBezTo>
                  <a:cubicBezTo>
                    <a:pt x="77616" y="38466"/>
                    <a:pt x="77311" y="38279"/>
                    <a:pt x="77268" y="38260"/>
                  </a:cubicBezTo>
                  <a:cubicBezTo>
                    <a:pt x="77194" y="38228"/>
                    <a:pt x="77116" y="38212"/>
                    <a:pt x="77037" y="38212"/>
                  </a:cubicBezTo>
                  <a:cubicBezTo>
                    <a:pt x="76844" y="38212"/>
                    <a:pt x="76649" y="38306"/>
                    <a:pt x="76516" y="38480"/>
                  </a:cubicBezTo>
                  <a:cubicBezTo>
                    <a:pt x="76628" y="38281"/>
                    <a:pt x="76732" y="38110"/>
                    <a:pt x="76834" y="37933"/>
                  </a:cubicBezTo>
                  <a:close/>
                  <a:moveTo>
                    <a:pt x="40059" y="47796"/>
                  </a:moveTo>
                  <a:lnTo>
                    <a:pt x="40059" y="47796"/>
                  </a:lnTo>
                  <a:cubicBezTo>
                    <a:pt x="40100" y="47833"/>
                    <a:pt x="40144" y="47867"/>
                    <a:pt x="40191" y="47897"/>
                  </a:cubicBezTo>
                  <a:cubicBezTo>
                    <a:pt x="40191" y="47897"/>
                    <a:pt x="40201" y="47922"/>
                    <a:pt x="40187" y="47922"/>
                  </a:cubicBezTo>
                  <a:cubicBezTo>
                    <a:pt x="40185" y="47922"/>
                    <a:pt x="40183" y="47922"/>
                    <a:pt x="40180" y="47921"/>
                  </a:cubicBezTo>
                  <a:cubicBezTo>
                    <a:pt x="40135" y="47880"/>
                    <a:pt x="40096" y="47838"/>
                    <a:pt x="40059" y="47796"/>
                  </a:cubicBezTo>
                  <a:close/>
                  <a:moveTo>
                    <a:pt x="42257" y="49447"/>
                  </a:moveTo>
                  <a:cubicBezTo>
                    <a:pt x="42455" y="49556"/>
                    <a:pt x="42677" y="49680"/>
                    <a:pt x="42908" y="49781"/>
                  </a:cubicBezTo>
                  <a:lnTo>
                    <a:pt x="42699" y="49690"/>
                  </a:lnTo>
                  <a:cubicBezTo>
                    <a:pt x="42538" y="49621"/>
                    <a:pt x="42386" y="49527"/>
                    <a:pt x="42257" y="49447"/>
                  </a:cubicBezTo>
                  <a:close/>
                  <a:moveTo>
                    <a:pt x="64298" y="64279"/>
                  </a:moveTo>
                  <a:lnTo>
                    <a:pt x="64298" y="64279"/>
                  </a:lnTo>
                  <a:cubicBezTo>
                    <a:pt x="64542" y="64413"/>
                    <a:pt x="64786" y="64544"/>
                    <a:pt x="65037" y="64654"/>
                  </a:cubicBezTo>
                  <a:cubicBezTo>
                    <a:pt x="64831" y="64812"/>
                    <a:pt x="64646" y="64999"/>
                    <a:pt x="64496" y="65213"/>
                  </a:cubicBezTo>
                  <a:cubicBezTo>
                    <a:pt x="64590" y="65061"/>
                    <a:pt x="64646" y="64865"/>
                    <a:pt x="64614" y="64691"/>
                  </a:cubicBezTo>
                  <a:cubicBezTo>
                    <a:pt x="64569" y="64533"/>
                    <a:pt x="64448" y="64373"/>
                    <a:pt x="64298" y="64279"/>
                  </a:cubicBezTo>
                  <a:close/>
                  <a:moveTo>
                    <a:pt x="39184" y="65101"/>
                  </a:moveTo>
                  <a:lnTo>
                    <a:pt x="39206" y="65112"/>
                  </a:lnTo>
                  <a:cubicBezTo>
                    <a:pt x="39224" y="65393"/>
                    <a:pt x="39227" y="65695"/>
                    <a:pt x="39275" y="65963"/>
                  </a:cubicBezTo>
                  <a:cubicBezTo>
                    <a:pt x="39206" y="65685"/>
                    <a:pt x="39200" y="65379"/>
                    <a:pt x="39184" y="65101"/>
                  </a:cubicBezTo>
                  <a:close/>
                  <a:moveTo>
                    <a:pt x="26848" y="0"/>
                  </a:moveTo>
                  <a:cubicBezTo>
                    <a:pt x="24483" y="0"/>
                    <a:pt x="16554" y="400"/>
                    <a:pt x="11990" y="5233"/>
                  </a:cubicBezTo>
                  <a:cubicBezTo>
                    <a:pt x="9249" y="8156"/>
                    <a:pt x="8149" y="12163"/>
                    <a:pt x="8722" y="17225"/>
                  </a:cubicBezTo>
                  <a:cubicBezTo>
                    <a:pt x="9691" y="25743"/>
                    <a:pt x="6620" y="29365"/>
                    <a:pt x="4404" y="32023"/>
                  </a:cubicBezTo>
                  <a:cubicBezTo>
                    <a:pt x="1258" y="35749"/>
                    <a:pt x="0" y="38158"/>
                    <a:pt x="8221" y="48443"/>
                  </a:cubicBezTo>
                  <a:cubicBezTo>
                    <a:pt x="13302" y="54795"/>
                    <a:pt x="15202" y="60457"/>
                    <a:pt x="16725" y="64975"/>
                  </a:cubicBezTo>
                  <a:cubicBezTo>
                    <a:pt x="18746" y="70990"/>
                    <a:pt x="20352" y="75763"/>
                    <a:pt x="28324" y="79208"/>
                  </a:cubicBezTo>
                  <a:cubicBezTo>
                    <a:pt x="33167" y="81301"/>
                    <a:pt x="40089" y="82816"/>
                    <a:pt x="50269" y="84072"/>
                  </a:cubicBezTo>
                  <a:cubicBezTo>
                    <a:pt x="50523" y="84182"/>
                    <a:pt x="50670" y="84409"/>
                    <a:pt x="50662" y="84680"/>
                  </a:cubicBezTo>
                  <a:cubicBezTo>
                    <a:pt x="50654" y="85084"/>
                    <a:pt x="50328" y="94629"/>
                    <a:pt x="62063" y="99699"/>
                  </a:cubicBezTo>
                  <a:cubicBezTo>
                    <a:pt x="63214" y="100197"/>
                    <a:pt x="64454" y="100623"/>
                    <a:pt x="65757" y="101024"/>
                  </a:cubicBezTo>
                  <a:cubicBezTo>
                    <a:pt x="65926" y="101067"/>
                    <a:pt x="66092" y="101330"/>
                    <a:pt x="66235" y="101330"/>
                  </a:cubicBezTo>
                  <a:cubicBezTo>
                    <a:pt x="66344" y="101330"/>
                    <a:pt x="66440" y="101179"/>
                    <a:pt x="66515" y="100668"/>
                  </a:cubicBezTo>
                  <a:lnTo>
                    <a:pt x="97513" y="28955"/>
                  </a:lnTo>
                  <a:cubicBezTo>
                    <a:pt x="98253" y="28427"/>
                    <a:pt x="98217" y="28108"/>
                    <a:pt x="97605" y="28108"/>
                  </a:cubicBezTo>
                  <a:cubicBezTo>
                    <a:pt x="97492" y="28108"/>
                    <a:pt x="97359" y="28119"/>
                    <a:pt x="97208" y="28142"/>
                  </a:cubicBezTo>
                  <a:cubicBezTo>
                    <a:pt x="88933" y="24182"/>
                    <a:pt x="80798" y="20475"/>
                    <a:pt x="73028" y="17116"/>
                  </a:cubicBezTo>
                  <a:cubicBezTo>
                    <a:pt x="66159" y="14147"/>
                    <a:pt x="59509" y="11427"/>
                    <a:pt x="53082" y="8962"/>
                  </a:cubicBezTo>
                  <a:cubicBezTo>
                    <a:pt x="44035" y="5460"/>
                    <a:pt x="35485" y="2476"/>
                    <a:pt x="27435" y="10"/>
                  </a:cubicBezTo>
                  <a:cubicBezTo>
                    <a:pt x="27326" y="6"/>
                    <a:pt x="27125" y="0"/>
                    <a:pt x="26848"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10"/>
            <p:cNvSpPr/>
            <p:nvPr/>
          </p:nvSpPr>
          <p:spPr>
            <a:xfrm>
              <a:off x="1045175" y="253900"/>
              <a:ext cx="2634100" cy="1040875"/>
            </a:xfrm>
            <a:custGeom>
              <a:rect b="b" l="l" r="r" t="t"/>
              <a:pathLst>
                <a:path extrusionOk="0" h="41635" w="105364">
                  <a:moveTo>
                    <a:pt x="47401" y="1"/>
                  </a:moveTo>
                  <a:cubicBezTo>
                    <a:pt x="25791" y="1"/>
                    <a:pt x="9942" y="5017"/>
                    <a:pt x="2623" y="7906"/>
                  </a:cubicBezTo>
                  <a:cubicBezTo>
                    <a:pt x="2369" y="7986"/>
                    <a:pt x="0" y="8278"/>
                    <a:pt x="16" y="8559"/>
                  </a:cubicBezTo>
                  <a:cubicBezTo>
                    <a:pt x="30" y="8781"/>
                    <a:pt x="2388" y="8952"/>
                    <a:pt x="2597" y="9043"/>
                  </a:cubicBezTo>
                  <a:lnTo>
                    <a:pt x="2688" y="9083"/>
                  </a:lnTo>
                  <a:cubicBezTo>
                    <a:pt x="9158" y="10759"/>
                    <a:pt x="21833" y="14212"/>
                    <a:pt x="37492" y="19502"/>
                  </a:cubicBezTo>
                  <a:cubicBezTo>
                    <a:pt x="48387" y="23228"/>
                    <a:pt x="60765" y="27813"/>
                    <a:pt x="73490" y="33312"/>
                  </a:cubicBezTo>
                  <a:cubicBezTo>
                    <a:pt x="79690" y="35991"/>
                    <a:pt x="85684" y="38772"/>
                    <a:pt x="91313" y="41564"/>
                  </a:cubicBezTo>
                  <a:lnTo>
                    <a:pt x="91361" y="41583"/>
                  </a:lnTo>
                  <a:cubicBezTo>
                    <a:pt x="91437" y="41618"/>
                    <a:pt x="91518" y="41634"/>
                    <a:pt x="91599" y="41634"/>
                  </a:cubicBezTo>
                  <a:cubicBezTo>
                    <a:pt x="91675" y="41634"/>
                    <a:pt x="91750" y="41620"/>
                    <a:pt x="91822" y="41591"/>
                  </a:cubicBezTo>
                  <a:cubicBezTo>
                    <a:pt x="91977" y="41546"/>
                    <a:pt x="92116" y="41414"/>
                    <a:pt x="92188" y="41257"/>
                  </a:cubicBezTo>
                  <a:lnTo>
                    <a:pt x="104301" y="13227"/>
                  </a:lnTo>
                  <a:cubicBezTo>
                    <a:pt x="104360" y="13091"/>
                    <a:pt x="104721" y="12997"/>
                    <a:pt x="104288" y="12756"/>
                  </a:cubicBezTo>
                  <a:cubicBezTo>
                    <a:pt x="105364" y="12328"/>
                    <a:pt x="104114" y="12462"/>
                    <a:pt x="103974" y="12403"/>
                  </a:cubicBezTo>
                  <a:lnTo>
                    <a:pt x="103953" y="12392"/>
                  </a:lnTo>
                  <a:cubicBezTo>
                    <a:pt x="92049" y="7333"/>
                    <a:pt x="81797" y="4158"/>
                    <a:pt x="81647" y="4120"/>
                  </a:cubicBezTo>
                  <a:cubicBezTo>
                    <a:pt x="78967" y="3481"/>
                    <a:pt x="76341" y="2919"/>
                    <a:pt x="73761" y="2434"/>
                  </a:cubicBezTo>
                  <a:cubicBezTo>
                    <a:pt x="73707" y="2434"/>
                    <a:pt x="73654" y="2431"/>
                    <a:pt x="73603" y="2421"/>
                  </a:cubicBezTo>
                  <a:cubicBezTo>
                    <a:pt x="64174" y="687"/>
                    <a:pt x="55394" y="1"/>
                    <a:pt x="47401" y="1"/>
                  </a:cubicBezTo>
                  <a:close/>
                </a:path>
              </a:pathLst>
            </a:custGeom>
            <a:solidFill>
              <a:srgbClr val="F4942E"/>
            </a:solidFill>
            <a:ln cap="flat" cmpd="sng" w="9525">
              <a:solidFill>
                <a:srgbClr val="F4942E"/>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10"/>
            <p:cNvSpPr/>
            <p:nvPr/>
          </p:nvSpPr>
          <p:spPr>
            <a:xfrm>
              <a:off x="4272450" y="3821900"/>
              <a:ext cx="2097675" cy="1636450"/>
            </a:xfrm>
            <a:custGeom>
              <a:rect b="b" l="l" r="r" t="t"/>
              <a:pathLst>
                <a:path extrusionOk="0" h="65458" w="83907">
                  <a:moveTo>
                    <a:pt x="57772" y="0"/>
                  </a:moveTo>
                  <a:lnTo>
                    <a:pt x="57772" y="0"/>
                  </a:lnTo>
                  <a:cubicBezTo>
                    <a:pt x="59718" y="2977"/>
                    <a:pt x="65053" y="12148"/>
                    <a:pt x="63362" y="19924"/>
                  </a:cubicBezTo>
                  <a:cubicBezTo>
                    <a:pt x="63131" y="21027"/>
                    <a:pt x="62759" y="22071"/>
                    <a:pt x="62210" y="23094"/>
                  </a:cubicBezTo>
                  <a:cubicBezTo>
                    <a:pt x="56975" y="32867"/>
                    <a:pt x="49043" y="26212"/>
                    <a:pt x="43622" y="38119"/>
                  </a:cubicBezTo>
                  <a:cubicBezTo>
                    <a:pt x="37769" y="50975"/>
                    <a:pt x="26191" y="55080"/>
                    <a:pt x="16042" y="55080"/>
                  </a:cubicBezTo>
                  <a:cubicBezTo>
                    <a:pt x="9427" y="55080"/>
                    <a:pt x="3420" y="53336"/>
                    <a:pt x="0" y="51134"/>
                  </a:cubicBezTo>
                  <a:lnTo>
                    <a:pt x="0" y="51134"/>
                  </a:lnTo>
                  <a:cubicBezTo>
                    <a:pt x="7715" y="57588"/>
                    <a:pt x="13548" y="61560"/>
                    <a:pt x="18390" y="63651"/>
                  </a:cubicBezTo>
                  <a:cubicBezTo>
                    <a:pt x="21377" y="64941"/>
                    <a:pt x="23886" y="65457"/>
                    <a:pt x="26159" y="65457"/>
                  </a:cubicBezTo>
                  <a:cubicBezTo>
                    <a:pt x="29954" y="65457"/>
                    <a:pt x="33093" y="64020"/>
                    <a:pt x="36705" y="62350"/>
                  </a:cubicBezTo>
                  <a:cubicBezTo>
                    <a:pt x="41063" y="60371"/>
                    <a:pt x="46457" y="57887"/>
                    <a:pt x="54597" y="57223"/>
                  </a:cubicBezTo>
                  <a:cubicBezTo>
                    <a:pt x="67687" y="56180"/>
                    <a:pt x="68587" y="53586"/>
                    <a:pt x="69173" y="48751"/>
                  </a:cubicBezTo>
                  <a:cubicBezTo>
                    <a:pt x="69564" y="45309"/>
                    <a:pt x="70123" y="40600"/>
                    <a:pt x="76960" y="35485"/>
                  </a:cubicBezTo>
                  <a:cubicBezTo>
                    <a:pt x="81042" y="32433"/>
                    <a:pt x="83237" y="28868"/>
                    <a:pt x="83454" y="24887"/>
                  </a:cubicBezTo>
                  <a:cubicBezTo>
                    <a:pt x="83906" y="17448"/>
                    <a:pt x="77426" y="10793"/>
                    <a:pt x="76558" y="9955"/>
                  </a:cubicBezTo>
                  <a:cubicBezTo>
                    <a:pt x="70784" y="6666"/>
                    <a:pt x="64505" y="3346"/>
                    <a:pt x="57772" y="0"/>
                  </a:cubicBezTo>
                  <a:close/>
                </a:path>
              </a:pathLst>
            </a:custGeom>
            <a:solidFill>
              <a:srgbClr val="FFFFFF"/>
            </a:solid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10"/>
            <p:cNvSpPr/>
            <p:nvPr/>
          </p:nvSpPr>
          <p:spPr>
            <a:xfrm>
              <a:off x="152425" y="1816325"/>
              <a:ext cx="1863600" cy="2594025"/>
            </a:xfrm>
            <a:custGeom>
              <a:rect b="b" l="l" r="r" t="t"/>
              <a:pathLst>
                <a:path extrusionOk="0" fill="none" h="103761" w="74544">
                  <a:moveTo>
                    <a:pt x="35485" y="1218"/>
                  </a:moveTo>
                  <a:cubicBezTo>
                    <a:pt x="35485" y="1218"/>
                    <a:pt x="13840" y="0"/>
                    <a:pt x="16006" y="19135"/>
                  </a:cubicBezTo>
                  <a:cubicBezTo>
                    <a:pt x="18169" y="38271"/>
                    <a:pt x="1" y="31095"/>
                    <a:pt x="15626" y="50655"/>
                  </a:cubicBezTo>
                  <a:cubicBezTo>
                    <a:pt x="31253" y="70217"/>
                    <a:pt x="15955" y="81468"/>
                    <a:pt x="57939" y="86471"/>
                  </a:cubicBezTo>
                  <a:cubicBezTo>
                    <a:pt x="57939" y="86471"/>
                    <a:pt x="57208" y="99301"/>
                    <a:pt x="74543" y="10376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10"/>
            <p:cNvSpPr/>
            <p:nvPr/>
          </p:nvSpPr>
          <p:spPr>
            <a:xfrm>
              <a:off x="424750" y="473750"/>
              <a:ext cx="2926225" cy="2090575"/>
            </a:xfrm>
            <a:custGeom>
              <a:rect b="b" l="l" r="r" t="t"/>
              <a:pathLst>
                <a:path extrusionOk="0" fill="none" h="83623" w="117049">
                  <a:moveTo>
                    <a:pt x="95566" y="83623"/>
                  </a:moveTo>
                  <a:cubicBezTo>
                    <a:pt x="46767" y="60189"/>
                    <a:pt x="17309" y="52330"/>
                    <a:pt x="5423" y="49843"/>
                  </a:cubicBezTo>
                  <a:cubicBezTo>
                    <a:pt x="2163" y="49161"/>
                    <a:pt x="0" y="46133"/>
                    <a:pt x="822" y="43430"/>
                  </a:cubicBezTo>
                  <a:cubicBezTo>
                    <a:pt x="4047" y="32872"/>
                    <a:pt x="9864" y="6609"/>
                    <a:pt x="23749" y="0"/>
                  </a:cubicBezTo>
                  <a:cubicBezTo>
                    <a:pt x="23749" y="0"/>
                    <a:pt x="71855" y="11267"/>
                    <a:pt x="117048" y="3392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10"/>
            <p:cNvSpPr/>
            <p:nvPr/>
          </p:nvSpPr>
          <p:spPr>
            <a:xfrm>
              <a:off x="1018400" y="47525"/>
              <a:ext cx="4307025" cy="5149775"/>
            </a:xfrm>
            <a:custGeom>
              <a:rect b="b" l="l" r="r" t="t"/>
              <a:pathLst>
                <a:path extrusionOk="0" fill="none" h="205991" w="172281">
                  <a:moveTo>
                    <a:pt x="0" y="17049"/>
                  </a:moveTo>
                  <a:cubicBezTo>
                    <a:pt x="0" y="17049"/>
                    <a:pt x="33855" y="0"/>
                    <a:pt x="82945" y="11778"/>
                  </a:cubicBezTo>
                  <a:cubicBezTo>
                    <a:pt x="82945" y="11778"/>
                    <a:pt x="93920" y="15175"/>
                    <a:pt x="106432" y="20583"/>
                  </a:cubicBezTo>
                  <a:lnTo>
                    <a:pt x="38673" y="177350"/>
                  </a:lnTo>
                  <a:cubicBezTo>
                    <a:pt x="38673" y="177350"/>
                    <a:pt x="82485" y="201343"/>
                    <a:pt x="104154" y="205990"/>
                  </a:cubicBezTo>
                  <a:lnTo>
                    <a:pt x="172280" y="48374"/>
                  </a:lnTo>
                  <a:cubicBezTo>
                    <a:pt x="172280" y="48374"/>
                    <a:pt x="130082" y="22047"/>
                    <a:pt x="106432" y="2058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10"/>
            <p:cNvSpPr/>
            <p:nvPr/>
          </p:nvSpPr>
          <p:spPr>
            <a:xfrm>
              <a:off x="3662250" y="4059725"/>
              <a:ext cx="2929175" cy="1730425"/>
            </a:xfrm>
            <a:custGeom>
              <a:rect b="b" l="l" r="r" t="t"/>
              <a:pathLst>
                <a:path extrusionOk="0" fill="none" h="69217" w="117167">
                  <a:moveTo>
                    <a:pt x="101451" y="1"/>
                  </a:moveTo>
                  <a:cubicBezTo>
                    <a:pt x="101451" y="1"/>
                    <a:pt x="117167" y="14935"/>
                    <a:pt x="101748" y="26470"/>
                  </a:cubicBezTo>
                  <a:cubicBezTo>
                    <a:pt x="86329" y="38004"/>
                    <a:pt x="104005" y="46319"/>
                    <a:pt x="79051" y="48342"/>
                  </a:cubicBezTo>
                  <a:cubicBezTo>
                    <a:pt x="54100" y="50366"/>
                    <a:pt x="56386" y="69216"/>
                    <a:pt x="23972" y="42062"/>
                  </a:cubicBezTo>
                  <a:cubicBezTo>
                    <a:pt x="23972" y="42062"/>
                    <a:pt x="15128" y="51383"/>
                    <a:pt x="1" y="4181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10"/>
            <p:cNvSpPr/>
            <p:nvPr/>
          </p:nvSpPr>
          <p:spPr>
            <a:xfrm>
              <a:off x="4460100" y="2016475"/>
              <a:ext cx="2870400" cy="2353050"/>
            </a:xfrm>
            <a:custGeom>
              <a:rect b="b" l="l" r="r" t="t"/>
              <a:pathLst>
                <a:path extrusionOk="0" fill="none" h="94122" w="114816">
                  <a:moveTo>
                    <a:pt x="0" y="49702"/>
                  </a:moveTo>
                  <a:cubicBezTo>
                    <a:pt x="50502" y="69190"/>
                    <a:pt x="76414" y="85262"/>
                    <a:pt x="86369" y="92216"/>
                  </a:cubicBezTo>
                  <a:cubicBezTo>
                    <a:pt x="89099" y="94122"/>
                    <a:pt x="92788" y="93624"/>
                    <a:pt x="94191" y="91172"/>
                  </a:cubicBezTo>
                  <a:cubicBezTo>
                    <a:pt x="99673" y="81589"/>
                    <a:pt x="114816" y="59358"/>
                    <a:pt x="110115" y="44715"/>
                  </a:cubicBezTo>
                  <a:cubicBezTo>
                    <a:pt x="110115" y="44715"/>
                    <a:pt x="68948" y="17392"/>
                    <a:pt x="21479"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10"/>
            <p:cNvSpPr/>
            <p:nvPr/>
          </p:nvSpPr>
          <p:spPr>
            <a:xfrm>
              <a:off x="5325450" y="1256850"/>
              <a:ext cx="1887550" cy="1877575"/>
            </a:xfrm>
            <a:custGeom>
              <a:rect b="b" l="l" r="r" t="t"/>
              <a:pathLst>
                <a:path extrusionOk="0" fill="none" h="75103" w="75502">
                  <a:moveTo>
                    <a:pt x="75501" y="75103"/>
                  </a:moveTo>
                  <a:cubicBezTo>
                    <a:pt x="75501" y="75103"/>
                    <a:pt x="64719" y="38762"/>
                    <a:pt x="22505" y="11075"/>
                  </a:cubicBezTo>
                  <a:cubicBezTo>
                    <a:pt x="22505" y="11075"/>
                    <a:pt x="12515" y="5408"/>
                    <a:pt x="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10"/>
            <p:cNvSpPr/>
            <p:nvPr/>
          </p:nvSpPr>
          <p:spPr>
            <a:xfrm>
              <a:off x="3357775" y="4735900"/>
              <a:ext cx="58175" cy="33350"/>
            </a:xfrm>
            <a:custGeom>
              <a:rect b="b" l="l" r="r" t="t"/>
              <a:pathLst>
                <a:path extrusionOk="0" fill="none" h="1334" w="2327">
                  <a:moveTo>
                    <a:pt x="0" y="1334"/>
                  </a:moveTo>
                  <a:cubicBezTo>
                    <a:pt x="776" y="887"/>
                    <a:pt x="1553" y="445"/>
                    <a:pt x="2326"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10"/>
            <p:cNvSpPr/>
            <p:nvPr/>
          </p:nvSpPr>
          <p:spPr>
            <a:xfrm>
              <a:off x="910250" y="2579100"/>
              <a:ext cx="251525" cy="144375"/>
            </a:xfrm>
            <a:custGeom>
              <a:rect b="b" l="l" r="r" t="t"/>
              <a:pathLst>
                <a:path extrusionOk="0" fill="none" h="5775" w="10061">
                  <a:moveTo>
                    <a:pt x="1" y="0"/>
                  </a:moveTo>
                  <a:cubicBezTo>
                    <a:pt x="250" y="2193"/>
                    <a:pt x="1797" y="4187"/>
                    <a:pt x="3858" y="4979"/>
                  </a:cubicBezTo>
                  <a:cubicBezTo>
                    <a:pt x="5919" y="5774"/>
                    <a:pt x="8401" y="5327"/>
                    <a:pt x="10060" y="387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10"/>
            <p:cNvSpPr/>
            <p:nvPr/>
          </p:nvSpPr>
          <p:spPr>
            <a:xfrm>
              <a:off x="1268950" y="2252850"/>
              <a:ext cx="197175" cy="175500"/>
            </a:xfrm>
            <a:custGeom>
              <a:rect b="b" l="l" r="r" t="t"/>
              <a:pathLst>
                <a:path extrusionOk="0" fill="none" h="7020" w="7887">
                  <a:moveTo>
                    <a:pt x="1476" y="1"/>
                  </a:moveTo>
                  <a:cubicBezTo>
                    <a:pt x="1" y="1459"/>
                    <a:pt x="415" y="4168"/>
                    <a:pt x="1989" y="5515"/>
                  </a:cubicBezTo>
                  <a:cubicBezTo>
                    <a:pt x="3566" y="6864"/>
                    <a:pt x="5903" y="7019"/>
                    <a:pt x="7887" y="641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10"/>
            <p:cNvSpPr/>
            <p:nvPr/>
          </p:nvSpPr>
          <p:spPr>
            <a:xfrm>
              <a:off x="1311250" y="2921725"/>
              <a:ext cx="204400" cy="206275"/>
            </a:xfrm>
            <a:custGeom>
              <a:rect b="b" l="l" r="r" t="t"/>
              <a:pathLst>
                <a:path extrusionOk="0" fill="none" h="8251" w="8176">
                  <a:moveTo>
                    <a:pt x="873" y="1"/>
                  </a:moveTo>
                  <a:cubicBezTo>
                    <a:pt x="0" y="1256"/>
                    <a:pt x="91" y="3018"/>
                    <a:pt x="833" y="4351"/>
                  </a:cubicBezTo>
                  <a:cubicBezTo>
                    <a:pt x="1577" y="5686"/>
                    <a:pt x="2867" y="6645"/>
                    <a:pt x="4246" y="7301"/>
                  </a:cubicBezTo>
                  <a:cubicBezTo>
                    <a:pt x="5477" y="7884"/>
                    <a:pt x="6960" y="8251"/>
                    <a:pt x="8175" y="76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10"/>
            <p:cNvSpPr/>
            <p:nvPr/>
          </p:nvSpPr>
          <p:spPr>
            <a:xfrm>
              <a:off x="1330050" y="3489700"/>
              <a:ext cx="150475" cy="151250"/>
            </a:xfrm>
            <a:custGeom>
              <a:rect b="b" l="l" r="r" t="t"/>
              <a:pathLst>
                <a:path extrusionOk="0" fill="none" h="6050" w="6019">
                  <a:moveTo>
                    <a:pt x="1" y="0"/>
                  </a:moveTo>
                  <a:cubicBezTo>
                    <a:pt x="14" y="3151"/>
                    <a:pt x="2865" y="6015"/>
                    <a:pt x="6018" y="605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10"/>
            <p:cNvSpPr/>
            <p:nvPr/>
          </p:nvSpPr>
          <p:spPr>
            <a:xfrm>
              <a:off x="886700" y="3098750"/>
              <a:ext cx="75175" cy="132175"/>
            </a:xfrm>
            <a:custGeom>
              <a:rect b="b" l="l" r="r" t="t"/>
              <a:pathLst>
                <a:path extrusionOk="0" fill="none" h="5287" w="3007">
                  <a:moveTo>
                    <a:pt x="557" y="0"/>
                  </a:moveTo>
                  <a:cubicBezTo>
                    <a:pt x="35" y="993"/>
                    <a:pt x="0" y="2230"/>
                    <a:pt x="474" y="3250"/>
                  </a:cubicBezTo>
                  <a:cubicBezTo>
                    <a:pt x="945" y="4267"/>
                    <a:pt x="1909" y="5043"/>
                    <a:pt x="3006" y="5287"/>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10"/>
            <p:cNvSpPr/>
            <p:nvPr/>
          </p:nvSpPr>
          <p:spPr>
            <a:xfrm>
              <a:off x="2009175" y="2810300"/>
              <a:ext cx="508275" cy="98600"/>
            </a:xfrm>
            <a:custGeom>
              <a:rect b="b" l="l" r="r" t="t"/>
              <a:pathLst>
                <a:path extrusionOk="0" fill="none" h="3944" w="20331">
                  <a:moveTo>
                    <a:pt x="0" y="1893"/>
                  </a:moveTo>
                  <a:cubicBezTo>
                    <a:pt x="1499" y="3299"/>
                    <a:pt x="3681" y="3944"/>
                    <a:pt x="5702" y="3574"/>
                  </a:cubicBezTo>
                  <a:cubicBezTo>
                    <a:pt x="7723" y="3210"/>
                    <a:pt x="9538" y="1842"/>
                    <a:pt x="10453" y="1"/>
                  </a:cubicBezTo>
                  <a:cubicBezTo>
                    <a:pt x="13253" y="2073"/>
                    <a:pt x="17247" y="2378"/>
                    <a:pt x="20331" y="75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10"/>
            <p:cNvSpPr/>
            <p:nvPr/>
          </p:nvSpPr>
          <p:spPr>
            <a:xfrm>
              <a:off x="1911600" y="2401950"/>
              <a:ext cx="230425" cy="168800"/>
            </a:xfrm>
            <a:custGeom>
              <a:rect b="b" l="l" r="r" t="t"/>
              <a:pathLst>
                <a:path extrusionOk="0" fill="none" h="6752" w="9217">
                  <a:moveTo>
                    <a:pt x="434" y="1"/>
                  </a:moveTo>
                  <a:cubicBezTo>
                    <a:pt x="0" y="1085"/>
                    <a:pt x="215" y="2356"/>
                    <a:pt x="811" y="3357"/>
                  </a:cubicBezTo>
                  <a:cubicBezTo>
                    <a:pt x="1406" y="4361"/>
                    <a:pt x="2343" y="5119"/>
                    <a:pt x="3354" y="5702"/>
                  </a:cubicBezTo>
                  <a:cubicBezTo>
                    <a:pt x="4265" y="6227"/>
                    <a:pt x="5268" y="6629"/>
                    <a:pt x="6318" y="6693"/>
                  </a:cubicBezTo>
                  <a:cubicBezTo>
                    <a:pt x="7370" y="6752"/>
                    <a:pt x="8467" y="6441"/>
                    <a:pt x="9217" y="57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10"/>
            <p:cNvSpPr/>
            <p:nvPr/>
          </p:nvSpPr>
          <p:spPr>
            <a:xfrm>
              <a:off x="1870575" y="3226100"/>
              <a:ext cx="154400" cy="505075"/>
            </a:xfrm>
            <a:custGeom>
              <a:rect b="b" l="l" r="r" t="t"/>
              <a:pathLst>
                <a:path extrusionOk="0" fill="none" h="20203" w="6176">
                  <a:moveTo>
                    <a:pt x="4037" y="0"/>
                  </a:moveTo>
                  <a:cubicBezTo>
                    <a:pt x="2991" y="375"/>
                    <a:pt x="2270" y="1323"/>
                    <a:pt x="1660" y="2249"/>
                  </a:cubicBezTo>
                  <a:cubicBezTo>
                    <a:pt x="806" y="3536"/>
                    <a:pt x="0" y="5051"/>
                    <a:pt x="362" y="6556"/>
                  </a:cubicBezTo>
                  <a:cubicBezTo>
                    <a:pt x="782" y="8309"/>
                    <a:pt x="2586" y="9305"/>
                    <a:pt x="4208" y="10087"/>
                  </a:cubicBezTo>
                  <a:cubicBezTo>
                    <a:pt x="3403" y="10750"/>
                    <a:pt x="2972" y="11752"/>
                    <a:pt x="2570" y="12713"/>
                  </a:cubicBezTo>
                  <a:cubicBezTo>
                    <a:pt x="2305" y="13342"/>
                    <a:pt x="2040" y="13979"/>
                    <a:pt x="1976" y="14656"/>
                  </a:cubicBezTo>
                  <a:cubicBezTo>
                    <a:pt x="1866" y="15874"/>
                    <a:pt x="2442" y="17076"/>
                    <a:pt x="3266" y="17983"/>
                  </a:cubicBezTo>
                  <a:cubicBezTo>
                    <a:pt x="4088" y="18891"/>
                    <a:pt x="5140" y="19555"/>
                    <a:pt x="6176" y="202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10"/>
            <p:cNvSpPr/>
            <p:nvPr/>
          </p:nvSpPr>
          <p:spPr>
            <a:xfrm>
              <a:off x="2193200" y="3292750"/>
              <a:ext cx="93525" cy="212300"/>
            </a:xfrm>
            <a:custGeom>
              <a:rect b="b" l="l" r="r" t="t"/>
              <a:pathLst>
                <a:path extrusionOk="0" fill="none" h="8492" w="3741">
                  <a:moveTo>
                    <a:pt x="3740" y="0"/>
                  </a:moveTo>
                  <a:cubicBezTo>
                    <a:pt x="2107" y="573"/>
                    <a:pt x="809" y="2008"/>
                    <a:pt x="405" y="3689"/>
                  </a:cubicBezTo>
                  <a:cubicBezTo>
                    <a:pt x="1" y="5367"/>
                    <a:pt x="498" y="7239"/>
                    <a:pt x="1690" y="849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10"/>
            <p:cNvSpPr/>
            <p:nvPr/>
          </p:nvSpPr>
          <p:spPr>
            <a:xfrm>
              <a:off x="758350" y="2225625"/>
              <a:ext cx="158625" cy="105425"/>
            </a:xfrm>
            <a:custGeom>
              <a:rect b="b" l="l" r="r" t="t"/>
              <a:pathLst>
                <a:path extrusionOk="0" fill="none" h="4217" w="6345">
                  <a:moveTo>
                    <a:pt x="0" y="0"/>
                  </a:moveTo>
                  <a:cubicBezTo>
                    <a:pt x="937" y="2508"/>
                    <a:pt x="3681" y="4216"/>
                    <a:pt x="6344" y="394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10"/>
            <p:cNvSpPr/>
            <p:nvPr/>
          </p:nvSpPr>
          <p:spPr>
            <a:xfrm>
              <a:off x="4052200" y="4782675"/>
              <a:ext cx="550925" cy="96125"/>
            </a:xfrm>
            <a:custGeom>
              <a:rect b="b" l="l" r="r" t="t"/>
              <a:pathLst>
                <a:path extrusionOk="0" fill="none" h="3845" w="22037">
                  <a:moveTo>
                    <a:pt x="1" y="1"/>
                  </a:moveTo>
                  <a:cubicBezTo>
                    <a:pt x="659" y="1968"/>
                    <a:pt x="2646" y="3411"/>
                    <a:pt x="4720" y="3425"/>
                  </a:cubicBezTo>
                  <a:cubicBezTo>
                    <a:pt x="6795" y="3438"/>
                    <a:pt x="8802" y="2027"/>
                    <a:pt x="9493" y="71"/>
                  </a:cubicBezTo>
                  <a:cubicBezTo>
                    <a:pt x="10700" y="1422"/>
                    <a:pt x="12317" y="2362"/>
                    <a:pt x="14017" y="2988"/>
                  </a:cubicBezTo>
                  <a:cubicBezTo>
                    <a:pt x="15452" y="3521"/>
                    <a:pt x="17007" y="3845"/>
                    <a:pt x="18514" y="3580"/>
                  </a:cubicBezTo>
                  <a:cubicBezTo>
                    <a:pt x="20018" y="3315"/>
                    <a:pt x="21469" y="2373"/>
                    <a:pt x="22037" y="9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10"/>
            <p:cNvSpPr/>
            <p:nvPr/>
          </p:nvSpPr>
          <p:spPr>
            <a:xfrm>
              <a:off x="4177425" y="4437175"/>
              <a:ext cx="186050" cy="92900"/>
            </a:xfrm>
            <a:custGeom>
              <a:rect b="b" l="l" r="r" t="t"/>
              <a:pathLst>
                <a:path extrusionOk="0" fill="none" h="3716" w="7442">
                  <a:moveTo>
                    <a:pt x="0" y="0"/>
                  </a:moveTo>
                  <a:cubicBezTo>
                    <a:pt x="14" y="1633"/>
                    <a:pt x="1392" y="3079"/>
                    <a:pt x="2998" y="3397"/>
                  </a:cubicBezTo>
                  <a:cubicBezTo>
                    <a:pt x="4602" y="3716"/>
                    <a:pt x="6304" y="3031"/>
                    <a:pt x="7442" y="185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0"/>
            <p:cNvSpPr/>
            <p:nvPr/>
          </p:nvSpPr>
          <p:spPr>
            <a:xfrm>
              <a:off x="4950825" y="4990600"/>
              <a:ext cx="271125" cy="147725"/>
            </a:xfrm>
            <a:custGeom>
              <a:rect b="b" l="l" r="r" t="t"/>
              <a:pathLst>
                <a:path extrusionOk="0" fill="none" h="5909" w="10845">
                  <a:moveTo>
                    <a:pt x="1" y="3106"/>
                  </a:moveTo>
                  <a:cubicBezTo>
                    <a:pt x="1593" y="4953"/>
                    <a:pt x="4227" y="5909"/>
                    <a:pt x="6588" y="5298"/>
                  </a:cubicBezTo>
                  <a:cubicBezTo>
                    <a:pt x="8952" y="4691"/>
                    <a:pt x="10845" y="2442"/>
                    <a:pt x="1084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10"/>
            <p:cNvSpPr/>
            <p:nvPr/>
          </p:nvSpPr>
          <p:spPr>
            <a:xfrm>
              <a:off x="5566100" y="4659275"/>
              <a:ext cx="240350" cy="154700"/>
            </a:xfrm>
            <a:custGeom>
              <a:rect b="b" l="l" r="r" t="t"/>
              <a:pathLst>
                <a:path extrusionOk="0" fill="none" h="6188" w="9614">
                  <a:moveTo>
                    <a:pt x="1" y="4439"/>
                  </a:moveTo>
                  <a:cubicBezTo>
                    <a:pt x="1775" y="5724"/>
                    <a:pt x="4211" y="6187"/>
                    <a:pt x="6224" y="5322"/>
                  </a:cubicBezTo>
                  <a:cubicBezTo>
                    <a:pt x="8235" y="4455"/>
                    <a:pt x="9613" y="2132"/>
                    <a:pt x="9105"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10"/>
            <p:cNvSpPr/>
            <p:nvPr/>
          </p:nvSpPr>
          <p:spPr>
            <a:xfrm>
              <a:off x="4896900" y="4315300"/>
              <a:ext cx="500650" cy="107775"/>
            </a:xfrm>
            <a:custGeom>
              <a:rect b="b" l="l" r="r" t="t"/>
              <a:pathLst>
                <a:path extrusionOk="0" fill="none" h="4311" w="20026">
                  <a:moveTo>
                    <a:pt x="0" y="1"/>
                  </a:moveTo>
                  <a:cubicBezTo>
                    <a:pt x="1178" y="1837"/>
                    <a:pt x="2966" y="3424"/>
                    <a:pt x="5121" y="3756"/>
                  </a:cubicBezTo>
                  <a:cubicBezTo>
                    <a:pt x="7273" y="4086"/>
                    <a:pt x="9739" y="2806"/>
                    <a:pt x="10188" y="670"/>
                  </a:cubicBezTo>
                  <a:cubicBezTo>
                    <a:pt x="12472" y="3497"/>
                    <a:pt x="16888" y="4310"/>
                    <a:pt x="20026" y="248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10"/>
            <p:cNvSpPr/>
            <p:nvPr/>
          </p:nvSpPr>
          <p:spPr>
            <a:xfrm>
              <a:off x="4416000" y="3939200"/>
              <a:ext cx="197500" cy="117150"/>
            </a:xfrm>
            <a:custGeom>
              <a:rect b="b" l="l" r="r" t="t"/>
              <a:pathLst>
                <a:path extrusionOk="0" fill="none" h="4686" w="7900">
                  <a:moveTo>
                    <a:pt x="0" y="2011"/>
                  </a:moveTo>
                  <a:cubicBezTo>
                    <a:pt x="809" y="3711"/>
                    <a:pt x="2897" y="4685"/>
                    <a:pt x="4722" y="4217"/>
                  </a:cubicBezTo>
                  <a:cubicBezTo>
                    <a:pt x="6545" y="3746"/>
                    <a:pt x="7900" y="1880"/>
                    <a:pt x="7782"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10"/>
            <p:cNvSpPr/>
            <p:nvPr/>
          </p:nvSpPr>
          <p:spPr>
            <a:xfrm>
              <a:off x="5172475" y="3801750"/>
              <a:ext cx="214175" cy="111125"/>
            </a:xfrm>
            <a:custGeom>
              <a:rect b="b" l="l" r="r" t="t"/>
              <a:pathLst>
                <a:path extrusionOk="0" fill="none" h="4445" w="8567">
                  <a:moveTo>
                    <a:pt x="0" y="1"/>
                  </a:moveTo>
                  <a:cubicBezTo>
                    <a:pt x="107" y="1085"/>
                    <a:pt x="803" y="2030"/>
                    <a:pt x="1615" y="2755"/>
                  </a:cubicBezTo>
                  <a:cubicBezTo>
                    <a:pt x="2723" y="3743"/>
                    <a:pt x="4182" y="4444"/>
                    <a:pt x="5657" y="4289"/>
                  </a:cubicBezTo>
                  <a:cubicBezTo>
                    <a:pt x="7134" y="4131"/>
                    <a:pt x="8534" y="2918"/>
                    <a:pt x="8566" y="1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10"/>
            <p:cNvSpPr/>
            <p:nvPr/>
          </p:nvSpPr>
          <p:spPr>
            <a:xfrm>
              <a:off x="5771750" y="4188025"/>
              <a:ext cx="228025" cy="144375"/>
            </a:xfrm>
            <a:custGeom>
              <a:rect b="b" l="l" r="r" t="t"/>
              <a:pathLst>
                <a:path extrusionOk="0" fill="none" h="5775" w="9121">
                  <a:moveTo>
                    <a:pt x="1" y="3440"/>
                  </a:moveTo>
                  <a:cubicBezTo>
                    <a:pt x="1326" y="5105"/>
                    <a:pt x="3767" y="5774"/>
                    <a:pt x="5759" y="5014"/>
                  </a:cubicBezTo>
                  <a:cubicBezTo>
                    <a:pt x="7745" y="4257"/>
                    <a:pt x="9121" y="2128"/>
                    <a:pt x="8998"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10"/>
            <p:cNvSpPr/>
            <p:nvPr/>
          </p:nvSpPr>
          <p:spPr>
            <a:xfrm>
              <a:off x="4551175" y="3551675"/>
              <a:ext cx="154550" cy="45800"/>
            </a:xfrm>
            <a:custGeom>
              <a:rect b="b" l="l" r="r" t="t"/>
              <a:pathLst>
                <a:path extrusionOk="0" fill="none" h="1832" w="6182">
                  <a:moveTo>
                    <a:pt x="0" y="0"/>
                  </a:moveTo>
                  <a:cubicBezTo>
                    <a:pt x="1526" y="1729"/>
                    <a:pt x="4540" y="1831"/>
                    <a:pt x="6181" y="20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0" name="Google Shape;3110;p10"/>
          <p:cNvGrpSpPr/>
          <p:nvPr/>
        </p:nvGrpSpPr>
        <p:grpSpPr>
          <a:xfrm flipH="1" rot="-620220">
            <a:off x="318923" y="3776828"/>
            <a:ext cx="792344" cy="905834"/>
            <a:chOff x="1260150" y="-357200"/>
            <a:chExt cx="4971200" cy="6041600"/>
          </a:xfrm>
        </p:grpSpPr>
        <p:sp>
          <p:nvSpPr>
            <p:cNvPr id="3111" name="Google Shape;3111;p10"/>
            <p:cNvSpPr/>
            <p:nvPr/>
          </p:nvSpPr>
          <p:spPr>
            <a:xfrm>
              <a:off x="3246125" y="1490300"/>
              <a:ext cx="1476375" cy="1455500"/>
            </a:xfrm>
            <a:custGeom>
              <a:rect b="b" l="l" r="r" t="t"/>
              <a:pathLst>
                <a:path extrusionOk="0" h="58220" w="59055">
                  <a:moveTo>
                    <a:pt x="21896" y="1"/>
                  </a:moveTo>
                  <a:cubicBezTo>
                    <a:pt x="21894" y="1"/>
                    <a:pt x="21892" y="1"/>
                    <a:pt x="21890" y="1"/>
                  </a:cubicBezTo>
                  <a:cubicBezTo>
                    <a:pt x="21747" y="38"/>
                    <a:pt x="21804" y="879"/>
                    <a:pt x="21743" y="1004"/>
                  </a:cubicBezTo>
                  <a:cubicBezTo>
                    <a:pt x="21522" y="1511"/>
                    <a:pt x="21250" y="1949"/>
                    <a:pt x="20900" y="2332"/>
                  </a:cubicBezTo>
                  <a:cubicBezTo>
                    <a:pt x="18858" y="4689"/>
                    <a:pt x="15054" y="5069"/>
                    <a:pt x="12877" y="5069"/>
                  </a:cubicBezTo>
                  <a:cubicBezTo>
                    <a:pt x="12569" y="5069"/>
                    <a:pt x="12295" y="5061"/>
                    <a:pt x="12061" y="5051"/>
                  </a:cubicBezTo>
                  <a:cubicBezTo>
                    <a:pt x="11951" y="5051"/>
                    <a:pt x="11369" y="4759"/>
                    <a:pt x="11180" y="4759"/>
                  </a:cubicBezTo>
                  <a:cubicBezTo>
                    <a:pt x="11156" y="4759"/>
                    <a:pt x="11138" y="4764"/>
                    <a:pt x="11129" y="4775"/>
                  </a:cubicBezTo>
                  <a:cubicBezTo>
                    <a:pt x="11043" y="4895"/>
                    <a:pt x="11599" y="5450"/>
                    <a:pt x="11624" y="5581"/>
                  </a:cubicBezTo>
                  <a:cubicBezTo>
                    <a:pt x="12440" y="9415"/>
                    <a:pt x="10967" y="12907"/>
                    <a:pt x="7430" y="15432"/>
                  </a:cubicBezTo>
                  <a:cubicBezTo>
                    <a:pt x="5762" y="16625"/>
                    <a:pt x="3698" y="17541"/>
                    <a:pt x="1443" y="18083"/>
                  </a:cubicBezTo>
                  <a:cubicBezTo>
                    <a:pt x="1428" y="18085"/>
                    <a:pt x="1401" y="18086"/>
                    <a:pt x="1366" y="18086"/>
                  </a:cubicBezTo>
                  <a:cubicBezTo>
                    <a:pt x="1222" y="18086"/>
                    <a:pt x="935" y="18072"/>
                    <a:pt x="664" y="18072"/>
                  </a:cubicBezTo>
                  <a:cubicBezTo>
                    <a:pt x="348" y="18072"/>
                    <a:pt x="55" y="18091"/>
                    <a:pt x="40" y="18173"/>
                  </a:cubicBezTo>
                  <a:cubicBezTo>
                    <a:pt x="1" y="18302"/>
                    <a:pt x="1124" y="18636"/>
                    <a:pt x="1191" y="18736"/>
                  </a:cubicBezTo>
                  <a:lnTo>
                    <a:pt x="1261" y="18834"/>
                  </a:lnTo>
                  <a:cubicBezTo>
                    <a:pt x="6376" y="23069"/>
                    <a:pt x="23993" y="38258"/>
                    <a:pt x="36340" y="56289"/>
                  </a:cubicBezTo>
                  <a:cubicBezTo>
                    <a:pt x="36615" y="56690"/>
                    <a:pt x="37474" y="57682"/>
                    <a:pt x="39375" y="58071"/>
                  </a:cubicBezTo>
                  <a:cubicBezTo>
                    <a:pt x="39833" y="58163"/>
                    <a:pt x="40359" y="58220"/>
                    <a:pt x="40960" y="58220"/>
                  </a:cubicBezTo>
                  <a:cubicBezTo>
                    <a:pt x="43870" y="58220"/>
                    <a:pt x="48531" y="56887"/>
                    <a:pt x="55670" y="51767"/>
                  </a:cubicBezTo>
                  <a:cubicBezTo>
                    <a:pt x="58089" y="50043"/>
                    <a:pt x="59054" y="46912"/>
                    <a:pt x="58054" y="44171"/>
                  </a:cubicBezTo>
                  <a:cubicBezTo>
                    <a:pt x="57000" y="41255"/>
                    <a:pt x="55122" y="37806"/>
                    <a:pt x="52473" y="33896"/>
                  </a:cubicBezTo>
                  <a:cubicBezTo>
                    <a:pt x="46198" y="24636"/>
                    <a:pt x="36085" y="13525"/>
                    <a:pt x="22432" y="875"/>
                  </a:cubicBezTo>
                  <a:cubicBezTo>
                    <a:pt x="22342" y="770"/>
                    <a:pt x="22029" y="1"/>
                    <a:pt x="21896"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10"/>
            <p:cNvSpPr/>
            <p:nvPr/>
          </p:nvSpPr>
          <p:spPr>
            <a:xfrm>
              <a:off x="3784525" y="1098325"/>
              <a:ext cx="1270850" cy="1496425"/>
            </a:xfrm>
            <a:custGeom>
              <a:rect b="b" l="l" r="r" t="t"/>
              <a:pathLst>
                <a:path extrusionOk="0" h="59857" w="50834">
                  <a:moveTo>
                    <a:pt x="38697" y="43247"/>
                  </a:moveTo>
                  <a:cubicBezTo>
                    <a:pt x="38709" y="43251"/>
                    <a:pt x="38721" y="43257"/>
                    <a:pt x="38729" y="43266"/>
                  </a:cubicBezTo>
                  <a:lnTo>
                    <a:pt x="40638" y="46422"/>
                  </a:lnTo>
                  <a:lnTo>
                    <a:pt x="38697" y="43247"/>
                  </a:lnTo>
                  <a:close/>
                  <a:moveTo>
                    <a:pt x="15199" y="0"/>
                  </a:moveTo>
                  <a:cubicBezTo>
                    <a:pt x="15192" y="0"/>
                    <a:pt x="15186" y="2"/>
                    <a:pt x="15181" y="4"/>
                  </a:cubicBezTo>
                  <a:cubicBezTo>
                    <a:pt x="15017" y="74"/>
                    <a:pt x="15248" y="543"/>
                    <a:pt x="15230" y="702"/>
                  </a:cubicBezTo>
                  <a:cubicBezTo>
                    <a:pt x="15115" y="3972"/>
                    <a:pt x="14240" y="7049"/>
                    <a:pt x="12405" y="8798"/>
                  </a:cubicBezTo>
                  <a:cubicBezTo>
                    <a:pt x="10525" y="10599"/>
                    <a:pt x="7757" y="11512"/>
                    <a:pt x="4167" y="11512"/>
                  </a:cubicBezTo>
                  <a:cubicBezTo>
                    <a:pt x="3190" y="11512"/>
                    <a:pt x="2152" y="11444"/>
                    <a:pt x="1054" y="11308"/>
                  </a:cubicBezTo>
                  <a:cubicBezTo>
                    <a:pt x="928" y="11295"/>
                    <a:pt x="322" y="10897"/>
                    <a:pt x="138" y="10897"/>
                  </a:cubicBezTo>
                  <a:cubicBezTo>
                    <a:pt x="118" y="10897"/>
                    <a:pt x="103" y="10901"/>
                    <a:pt x="94" y="10911"/>
                  </a:cubicBezTo>
                  <a:cubicBezTo>
                    <a:pt x="0" y="11020"/>
                    <a:pt x="555" y="11689"/>
                    <a:pt x="565" y="11828"/>
                  </a:cubicBezTo>
                  <a:cubicBezTo>
                    <a:pt x="796" y="12974"/>
                    <a:pt x="847" y="14007"/>
                    <a:pt x="718" y="14936"/>
                  </a:cubicBezTo>
                  <a:cubicBezTo>
                    <a:pt x="696" y="15042"/>
                    <a:pt x="720" y="15157"/>
                    <a:pt x="784" y="15247"/>
                  </a:cubicBezTo>
                  <a:cubicBezTo>
                    <a:pt x="804" y="15275"/>
                    <a:pt x="821" y="15306"/>
                    <a:pt x="857" y="15324"/>
                  </a:cubicBezTo>
                  <a:cubicBezTo>
                    <a:pt x="14933" y="28320"/>
                    <a:pt x="25290" y="39640"/>
                    <a:pt x="31624" y="48984"/>
                  </a:cubicBezTo>
                  <a:cubicBezTo>
                    <a:pt x="34198" y="52779"/>
                    <a:pt x="36064" y="56216"/>
                    <a:pt x="37205" y="59199"/>
                  </a:cubicBezTo>
                  <a:cubicBezTo>
                    <a:pt x="37209" y="59236"/>
                    <a:pt x="37230" y="59265"/>
                    <a:pt x="37248" y="59293"/>
                  </a:cubicBezTo>
                  <a:cubicBezTo>
                    <a:pt x="37287" y="59349"/>
                    <a:pt x="37367" y="59404"/>
                    <a:pt x="37432" y="59441"/>
                  </a:cubicBezTo>
                  <a:cubicBezTo>
                    <a:pt x="38060" y="59725"/>
                    <a:pt x="38645" y="59856"/>
                    <a:pt x="39207" y="59856"/>
                  </a:cubicBezTo>
                  <a:cubicBezTo>
                    <a:pt x="41123" y="59856"/>
                    <a:pt x="42762" y="58333"/>
                    <a:pt x="44832" y="56167"/>
                  </a:cubicBezTo>
                  <a:cubicBezTo>
                    <a:pt x="45712" y="55236"/>
                    <a:pt x="46635" y="54275"/>
                    <a:pt x="47619" y="53503"/>
                  </a:cubicBezTo>
                  <a:cubicBezTo>
                    <a:pt x="50833" y="50969"/>
                    <a:pt x="49006" y="47716"/>
                    <a:pt x="48742" y="47265"/>
                  </a:cubicBezTo>
                  <a:cubicBezTo>
                    <a:pt x="45941" y="39573"/>
                    <a:pt x="42005" y="31939"/>
                    <a:pt x="37015" y="24578"/>
                  </a:cubicBezTo>
                  <a:cubicBezTo>
                    <a:pt x="28635" y="12215"/>
                    <a:pt x="19559" y="3929"/>
                    <a:pt x="16050" y="954"/>
                  </a:cubicBezTo>
                  <a:cubicBezTo>
                    <a:pt x="15930" y="834"/>
                    <a:pt x="15368" y="0"/>
                    <a:pt x="15199"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10"/>
            <p:cNvSpPr/>
            <p:nvPr/>
          </p:nvSpPr>
          <p:spPr>
            <a:xfrm>
              <a:off x="4311025" y="2600200"/>
              <a:ext cx="1296375" cy="2863550"/>
            </a:xfrm>
            <a:custGeom>
              <a:rect b="b" l="l" r="r" t="t"/>
              <a:pathLst>
                <a:path extrusionOk="0" h="114542" w="51855">
                  <a:moveTo>
                    <a:pt x="10159" y="19817"/>
                  </a:moveTo>
                  <a:lnTo>
                    <a:pt x="10159" y="19817"/>
                  </a:lnTo>
                  <a:cubicBezTo>
                    <a:pt x="10179" y="19823"/>
                    <a:pt x="10200" y="19831"/>
                    <a:pt x="10218" y="19841"/>
                  </a:cubicBezTo>
                  <a:cubicBezTo>
                    <a:pt x="10511" y="20334"/>
                    <a:pt x="10781" y="20823"/>
                    <a:pt x="11088" y="21308"/>
                  </a:cubicBezTo>
                  <a:cubicBezTo>
                    <a:pt x="10771" y="20811"/>
                    <a:pt x="10476" y="20316"/>
                    <a:pt x="10159" y="19817"/>
                  </a:cubicBezTo>
                  <a:close/>
                  <a:moveTo>
                    <a:pt x="16325" y="1"/>
                  </a:moveTo>
                  <a:cubicBezTo>
                    <a:pt x="16313" y="1"/>
                    <a:pt x="16304" y="4"/>
                    <a:pt x="16297" y="10"/>
                  </a:cubicBezTo>
                  <a:cubicBezTo>
                    <a:pt x="16192" y="104"/>
                    <a:pt x="16622" y="898"/>
                    <a:pt x="16632" y="1039"/>
                  </a:cubicBezTo>
                  <a:cubicBezTo>
                    <a:pt x="16996" y="3771"/>
                    <a:pt x="15820" y="6481"/>
                    <a:pt x="13578" y="8081"/>
                  </a:cubicBezTo>
                  <a:cubicBezTo>
                    <a:pt x="8905" y="11437"/>
                    <a:pt x="4776" y="13544"/>
                    <a:pt x="1298" y="14328"/>
                  </a:cubicBezTo>
                  <a:cubicBezTo>
                    <a:pt x="1262" y="14336"/>
                    <a:pt x="1167" y="14338"/>
                    <a:pt x="1045" y="14338"/>
                  </a:cubicBezTo>
                  <a:cubicBezTo>
                    <a:pt x="953" y="14338"/>
                    <a:pt x="846" y="14337"/>
                    <a:pt x="737" y="14337"/>
                  </a:cubicBezTo>
                  <a:cubicBezTo>
                    <a:pt x="414" y="14337"/>
                    <a:pt x="71" y="14346"/>
                    <a:pt x="52" y="14420"/>
                  </a:cubicBezTo>
                  <a:cubicBezTo>
                    <a:pt x="1" y="14559"/>
                    <a:pt x="954" y="14874"/>
                    <a:pt x="1034" y="14988"/>
                  </a:cubicBezTo>
                  <a:lnTo>
                    <a:pt x="1044" y="15003"/>
                  </a:lnTo>
                  <a:cubicBezTo>
                    <a:pt x="1631" y="15776"/>
                    <a:pt x="2476" y="16928"/>
                    <a:pt x="3458" y="18381"/>
                  </a:cubicBezTo>
                  <a:cubicBezTo>
                    <a:pt x="7657" y="24578"/>
                    <a:pt x="14985" y="36966"/>
                    <a:pt x="16892" y="50152"/>
                  </a:cubicBezTo>
                  <a:cubicBezTo>
                    <a:pt x="16892" y="50213"/>
                    <a:pt x="17539" y="56492"/>
                    <a:pt x="16020" y="66356"/>
                  </a:cubicBezTo>
                  <a:cubicBezTo>
                    <a:pt x="16031" y="66431"/>
                    <a:pt x="16018" y="66503"/>
                    <a:pt x="15957" y="66693"/>
                  </a:cubicBezTo>
                  <a:cubicBezTo>
                    <a:pt x="15114" y="71922"/>
                    <a:pt x="13535" y="78785"/>
                    <a:pt x="10558" y="86530"/>
                  </a:cubicBezTo>
                  <a:cubicBezTo>
                    <a:pt x="8168" y="92725"/>
                    <a:pt x="5212" y="98683"/>
                    <a:pt x="1724" y="104332"/>
                  </a:cubicBezTo>
                  <a:cubicBezTo>
                    <a:pt x="1658" y="104420"/>
                    <a:pt x="1646" y="104555"/>
                    <a:pt x="1672" y="104659"/>
                  </a:cubicBezTo>
                  <a:cubicBezTo>
                    <a:pt x="1689" y="104715"/>
                    <a:pt x="1703" y="104766"/>
                    <a:pt x="1721" y="104796"/>
                  </a:cubicBezTo>
                  <a:cubicBezTo>
                    <a:pt x="1758" y="104852"/>
                    <a:pt x="1811" y="104899"/>
                    <a:pt x="1873" y="104923"/>
                  </a:cubicBezTo>
                  <a:cubicBezTo>
                    <a:pt x="3538" y="105893"/>
                    <a:pt x="8070" y="108340"/>
                    <a:pt x="13997" y="110556"/>
                  </a:cubicBezTo>
                  <a:cubicBezTo>
                    <a:pt x="14044" y="110573"/>
                    <a:pt x="14092" y="110581"/>
                    <a:pt x="14140" y="110581"/>
                  </a:cubicBezTo>
                  <a:cubicBezTo>
                    <a:pt x="14297" y="110581"/>
                    <a:pt x="14450" y="110492"/>
                    <a:pt x="14527" y="110343"/>
                  </a:cubicBezTo>
                  <a:cubicBezTo>
                    <a:pt x="16020" y="107653"/>
                    <a:pt x="20695" y="98671"/>
                    <a:pt x="23214" y="87185"/>
                  </a:cubicBezTo>
                  <a:cubicBezTo>
                    <a:pt x="25245" y="77919"/>
                    <a:pt x="25880" y="66998"/>
                    <a:pt x="22310" y="56472"/>
                  </a:cubicBezTo>
                  <a:cubicBezTo>
                    <a:pt x="22230" y="56230"/>
                    <a:pt x="22351" y="56003"/>
                    <a:pt x="22580" y="55911"/>
                  </a:cubicBezTo>
                  <a:cubicBezTo>
                    <a:pt x="22618" y="55899"/>
                    <a:pt x="22657" y="55893"/>
                    <a:pt x="22696" y="55893"/>
                  </a:cubicBezTo>
                  <a:cubicBezTo>
                    <a:pt x="22834" y="55893"/>
                    <a:pt x="22975" y="55970"/>
                    <a:pt x="23097" y="56148"/>
                  </a:cubicBezTo>
                  <a:lnTo>
                    <a:pt x="23124" y="56191"/>
                  </a:lnTo>
                  <a:cubicBezTo>
                    <a:pt x="26723" y="66765"/>
                    <a:pt x="26084" y="77772"/>
                    <a:pt x="24061" y="87140"/>
                  </a:cubicBezTo>
                  <a:cubicBezTo>
                    <a:pt x="21563" y="98716"/>
                    <a:pt x="16914" y="107804"/>
                    <a:pt x="15427" y="110531"/>
                  </a:cubicBezTo>
                  <a:cubicBezTo>
                    <a:pt x="15356" y="110644"/>
                    <a:pt x="15358" y="110771"/>
                    <a:pt x="15396" y="110887"/>
                  </a:cubicBezTo>
                  <a:cubicBezTo>
                    <a:pt x="15401" y="110926"/>
                    <a:pt x="15421" y="110955"/>
                    <a:pt x="15439" y="110981"/>
                  </a:cubicBezTo>
                  <a:cubicBezTo>
                    <a:pt x="15488" y="111053"/>
                    <a:pt x="15564" y="111108"/>
                    <a:pt x="15656" y="111149"/>
                  </a:cubicBezTo>
                  <a:cubicBezTo>
                    <a:pt x="22097" y="113373"/>
                    <a:pt x="28116" y="114517"/>
                    <a:pt x="33527" y="114541"/>
                  </a:cubicBezTo>
                  <a:cubicBezTo>
                    <a:pt x="33534" y="114541"/>
                    <a:pt x="33540" y="114542"/>
                    <a:pt x="33546" y="114542"/>
                  </a:cubicBezTo>
                  <a:cubicBezTo>
                    <a:pt x="33713" y="114542"/>
                    <a:pt x="33864" y="114437"/>
                    <a:pt x="33941" y="114283"/>
                  </a:cubicBezTo>
                  <a:cubicBezTo>
                    <a:pt x="38331" y="103735"/>
                    <a:pt x="38912" y="93540"/>
                    <a:pt x="37750" y="84675"/>
                  </a:cubicBezTo>
                  <a:cubicBezTo>
                    <a:pt x="35737" y="68915"/>
                    <a:pt x="28267" y="57341"/>
                    <a:pt x="26991" y="55455"/>
                  </a:cubicBezTo>
                  <a:lnTo>
                    <a:pt x="26895" y="55312"/>
                  </a:lnTo>
                  <a:cubicBezTo>
                    <a:pt x="26743" y="55060"/>
                    <a:pt x="26774" y="54827"/>
                    <a:pt x="26976" y="54690"/>
                  </a:cubicBezTo>
                  <a:cubicBezTo>
                    <a:pt x="27045" y="54636"/>
                    <a:pt x="27126" y="54607"/>
                    <a:pt x="27210" y="54607"/>
                  </a:cubicBezTo>
                  <a:cubicBezTo>
                    <a:pt x="27362" y="54607"/>
                    <a:pt x="27528" y="54700"/>
                    <a:pt x="27672" y="54911"/>
                  </a:cubicBezTo>
                  <a:cubicBezTo>
                    <a:pt x="28949" y="56795"/>
                    <a:pt x="36494" y="68485"/>
                    <a:pt x="38575" y="84431"/>
                  </a:cubicBezTo>
                  <a:cubicBezTo>
                    <a:pt x="39741" y="93272"/>
                    <a:pt x="39205" y="103411"/>
                    <a:pt x="35015" y="113913"/>
                  </a:cubicBezTo>
                  <a:cubicBezTo>
                    <a:pt x="34964" y="114048"/>
                    <a:pt x="34980" y="114202"/>
                    <a:pt x="35060" y="114322"/>
                  </a:cubicBezTo>
                  <a:cubicBezTo>
                    <a:pt x="35138" y="114439"/>
                    <a:pt x="35253" y="114510"/>
                    <a:pt x="35386" y="114510"/>
                  </a:cubicBezTo>
                  <a:cubicBezTo>
                    <a:pt x="35402" y="114510"/>
                    <a:pt x="35419" y="114509"/>
                    <a:pt x="35436" y="114506"/>
                  </a:cubicBezTo>
                  <a:cubicBezTo>
                    <a:pt x="40835" y="114269"/>
                    <a:pt x="45598" y="112843"/>
                    <a:pt x="49574" y="110255"/>
                  </a:cubicBezTo>
                  <a:cubicBezTo>
                    <a:pt x="49670" y="110190"/>
                    <a:pt x="49741" y="110079"/>
                    <a:pt x="49752" y="109967"/>
                  </a:cubicBezTo>
                  <a:cubicBezTo>
                    <a:pt x="50075" y="108154"/>
                    <a:pt x="51855" y="96287"/>
                    <a:pt x="47479" y="80914"/>
                  </a:cubicBezTo>
                  <a:cubicBezTo>
                    <a:pt x="45455" y="73872"/>
                    <a:pt x="42145" y="66108"/>
                    <a:pt x="36801" y="58227"/>
                  </a:cubicBezTo>
                  <a:cubicBezTo>
                    <a:pt x="34814" y="55295"/>
                    <a:pt x="32580" y="52402"/>
                    <a:pt x="30139" y="49606"/>
                  </a:cubicBezTo>
                  <a:cubicBezTo>
                    <a:pt x="30076" y="49513"/>
                    <a:pt x="30053" y="49401"/>
                    <a:pt x="30076" y="49295"/>
                  </a:cubicBezTo>
                  <a:cubicBezTo>
                    <a:pt x="30107" y="49061"/>
                    <a:pt x="33759" y="25750"/>
                    <a:pt x="18905" y="861"/>
                  </a:cubicBezTo>
                  <a:lnTo>
                    <a:pt x="18895" y="847"/>
                  </a:lnTo>
                  <a:cubicBezTo>
                    <a:pt x="18816" y="730"/>
                    <a:pt x="18680" y="654"/>
                    <a:pt x="18542" y="654"/>
                  </a:cubicBezTo>
                  <a:cubicBezTo>
                    <a:pt x="18526" y="654"/>
                    <a:pt x="18510" y="655"/>
                    <a:pt x="18494" y="657"/>
                  </a:cubicBezTo>
                  <a:cubicBezTo>
                    <a:pt x="18378" y="664"/>
                    <a:pt x="18262" y="668"/>
                    <a:pt x="18147" y="668"/>
                  </a:cubicBezTo>
                  <a:cubicBezTo>
                    <a:pt x="17822" y="668"/>
                    <a:pt x="17498" y="635"/>
                    <a:pt x="17164" y="552"/>
                  </a:cubicBezTo>
                  <a:cubicBezTo>
                    <a:pt x="17036" y="541"/>
                    <a:pt x="16485" y="1"/>
                    <a:pt x="16325"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10"/>
            <p:cNvSpPr/>
            <p:nvPr/>
          </p:nvSpPr>
          <p:spPr>
            <a:xfrm>
              <a:off x="1374325" y="1169400"/>
              <a:ext cx="3353500" cy="3312875"/>
            </a:xfrm>
            <a:custGeom>
              <a:rect b="b" l="l" r="r" t="t"/>
              <a:pathLst>
                <a:path extrusionOk="0" h="132515" w="134140">
                  <a:moveTo>
                    <a:pt x="21911" y="38557"/>
                  </a:moveTo>
                  <a:cubicBezTo>
                    <a:pt x="21931" y="38557"/>
                    <a:pt x="21950" y="38558"/>
                    <a:pt x="21969" y="38561"/>
                  </a:cubicBezTo>
                  <a:cubicBezTo>
                    <a:pt x="21994" y="38567"/>
                    <a:pt x="25922" y="39283"/>
                    <a:pt x="28377" y="42906"/>
                  </a:cubicBezTo>
                  <a:cubicBezTo>
                    <a:pt x="28901" y="43684"/>
                    <a:pt x="29324" y="44525"/>
                    <a:pt x="29635" y="45411"/>
                  </a:cubicBezTo>
                  <a:cubicBezTo>
                    <a:pt x="29639" y="45447"/>
                    <a:pt x="29660" y="45476"/>
                    <a:pt x="29678" y="45507"/>
                  </a:cubicBezTo>
                  <a:cubicBezTo>
                    <a:pt x="29762" y="45632"/>
                    <a:pt x="29901" y="45704"/>
                    <a:pt x="30041" y="45704"/>
                  </a:cubicBezTo>
                  <a:cubicBezTo>
                    <a:pt x="30080" y="45704"/>
                    <a:pt x="30119" y="45698"/>
                    <a:pt x="30157" y="45687"/>
                  </a:cubicBezTo>
                  <a:cubicBezTo>
                    <a:pt x="30999" y="45433"/>
                    <a:pt x="32204" y="45165"/>
                    <a:pt x="33536" y="45165"/>
                  </a:cubicBezTo>
                  <a:cubicBezTo>
                    <a:pt x="35016" y="45165"/>
                    <a:pt x="36652" y="45495"/>
                    <a:pt x="38122" y="46540"/>
                  </a:cubicBezTo>
                  <a:cubicBezTo>
                    <a:pt x="38220" y="46683"/>
                    <a:pt x="38230" y="46886"/>
                    <a:pt x="38126" y="47041"/>
                  </a:cubicBezTo>
                  <a:cubicBezTo>
                    <a:pt x="38058" y="47129"/>
                    <a:pt x="37956" y="47197"/>
                    <a:pt x="37842" y="47213"/>
                  </a:cubicBezTo>
                  <a:cubicBezTo>
                    <a:pt x="37823" y="47215"/>
                    <a:pt x="37805" y="47216"/>
                    <a:pt x="37787" y="47216"/>
                  </a:cubicBezTo>
                  <a:cubicBezTo>
                    <a:pt x="37693" y="47216"/>
                    <a:pt x="37603" y="47186"/>
                    <a:pt x="37518" y="47139"/>
                  </a:cubicBezTo>
                  <a:cubicBezTo>
                    <a:pt x="36315" y="46298"/>
                    <a:pt x="34901" y="46037"/>
                    <a:pt x="33615" y="46037"/>
                  </a:cubicBezTo>
                  <a:cubicBezTo>
                    <a:pt x="32262" y="46037"/>
                    <a:pt x="31050" y="46325"/>
                    <a:pt x="30372" y="46528"/>
                  </a:cubicBezTo>
                  <a:cubicBezTo>
                    <a:pt x="30159" y="46587"/>
                    <a:pt x="30030" y="46802"/>
                    <a:pt x="30077" y="47021"/>
                  </a:cubicBezTo>
                  <a:cubicBezTo>
                    <a:pt x="30292" y="48113"/>
                    <a:pt x="30388" y="49308"/>
                    <a:pt x="30358" y="50566"/>
                  </a:cubicBezTo>
                  <a:cubicBezTo>
                    <a:pt x="30351" y="50802"/>
                    <a:pt x="30153" y="50978"/>
                    <a:pt x="29903" y="50978"/>
                  </a:cubicBezTo>
                  <a:cubicBezTo>
                    <a:pt x="29779" y="50978"/>
                    <a:pt x="29642" y="50904"/>
                    <a:pt x="29566" y="50787"/>
                  </a:cubicBezTo>
                  <a:cubicBezTo>
                    <a:pt x="29517" y="50714"/>
                    <a:pt x="29494" y="50628"/>
                    <a:pt x="29502" y="50538"/>
                  </a:cubicBezTo>
                  <a:cubicBezTo>
                    <a:pt x="29566" y="47661"/>
                    <a:pt x="28944" y="45229"/>
                    <a:pt x="27657" y="43330"/>
                  </a:cubicBezTo>
                  <a:cubicBezTo>
                    <a:pt x="25484" y="40124"/>
                    <a:pt x="22194" y="39479"/>
                    <a:pt x="21816" y="39420"/>
                  </a:cubicBezTo>
                  <a:cubicBezTo>
                    <a:pt x="21707" y="39412"/>
                    <a:pt x="21609" y="39330"/>
                    <a:pt x="21540" y="39230"/>
                  </a:cubicBezTo>
                  <a:cubicBezTo>
                    <a:pt x="21478" y="39142"/>
                    <a:pt x="21452" y="39033"/>
                    <a:pt x="21462" y="38929"/>
                  </a:cubicBezTo>
                  <a:cubicBezTo>
                    <a:pt x="21505" y="38711"/>
                    <a:pt x="21697" y="38557"/>
                    <a:pt x="21911" y="38557"/>
                  </a:cubicBezTo>
                  <a:close/>
                  <a:moveTo>
                    <a:pt x="72144" y="58821"/>
                  </a:moveTo>
                  <a:cubicBezTo>
                    <a:pt x="72263" y="58821"/>
                    <a:pt x="72383" y="58867"/>
                    <a:pt x="72467" y="58957"/>
                  </a:cubicBezTo>
                  <a:cubicBezTo>
                    <a:pt x="72663" y="59186"/>
                    <a:pt x="72847" y="59425"/>
                    <a:pt x="73015" y="59675"/>
                  </a:cubicBezTo>
                  <a:cubicBezTo>
                    <a:pt x="75120" y="62778"/>
                    <a:pt x="73154" y="65854"/>
                    <a:pt x="72524" y="66721"/>
                  </a:cubicBezTo>
                  <a:cubicBezTo>
                    <a:pt x="72397" y="66870"/>
                    <a:pt x="72407" y="67073"/>
                    <a:pt x="72504" y="67216"/>
                  </a:cubicBezTo>
                  <a:cubicBezTo>
                    <a:pt x="72532" y="67259"/>
                    <a:pt x="72553" y="67288"/>
                    <a:pt x="72585" y="67308"/>
                  </a:cubicBezTo>
                  <a:cubicBezTo>
                    <a:pt x="73013" y="67668"/>
                    <a:pt x="73387" y="68086"/>
                    <a:pt x="73698" y="68550"/>
                  </a:cubicBezTo>
                  <a:cubicBezTo>
                    <a:pt x="74372" y="69542"/>
                    <a:pt x="74717" y="70733"/>
                    <a:pt x="74742" y="72102"/>
                  </a:cubicBezTo>
                  <a:cubicBezTo>
                    <a:pt x="74754" y="72325"/>
                    <a:pt x="74556" y="72523"/>
                    <a:pt x="74329" y="72531"/>
                  </a:cubicBezTo>
                  <a:cubicBezTo>
                    <a:pt x="74321" y="72532"/>
                    <a:pt x="74313" y="72532"/>
                    <a:pt x="74305" y="72532"/>
                  </a:cubicBezTo>
                  <a:cubicBezTo>
                    <a:pt x="74164" y="72532"/>
                    <a:pt x="74032" y="72464"/>
                    <a:pt x="73952" y="72347"/>
                  </a:cubicBezTo>
                  <a:cubicBezTo>
                    <a:pt x="73903" y="72276"/>
                    <a:pt x="73883" y="72184"/>
                    <a:pt x="73872" y="72106"/>
                  </a:cubicBezTo>
                  <a:cubicBezTo>
                    <a:pt x="73862" y="70917"/>
                    <a:pt x="73561" y="69884"/>
                    <a:pt x="72988" y="69035"/>
                  </a:cubicBezTo>
                  <a:cubicBezTo>
                    <a:pt x="71213" y="66418"/>
                    <a:pt x="67428" y="66342"/>
                    <a:pt x="67276" y="66336"/>
                  </a:cubicBezTo>
                  <a:cubicBezTo>
                    <a:pt x="67129" y="66334"/>
                    <a:pt x="67000" y="66273"/>
                    <a:pt x="66924" y="66158"/>
                  </a:cubicBezTo>
                  <a:cubicBezTo>
                    <a:pt x="66865" y="66070"/>
                    <a:pt x="66855" y="65995"/>
                    <a:pt x="66851" y="65894"/>
                  </a:cubicBezTo>
                  <a:cubicBezTo>
                    <a:pt x="66843" y="65671"/>
                    <a:pt x="67039" y="65477"/>
                    <a:pt x="67270" y="65477"/>
                  </a:cubicBezTo>
                  <a:cubicBezTo>
                    <a:pt x="67273" y="65477"/>
                    <a:pt x="67277" y="65477"/>
                    <a:pt x="67280" y="65477"/>
                  </a:cubicBezTo>
                  <a:cubicBezTo>
                    <a:pt x="68565" y="65487"/>
                    <a:pt x="70024" y="65843"/>
                    <a:pt x="71198" y="66433"/>
                  </a:cubicBezTo>
                  <a:cubicBezTo>
                    <a:pt x="71263" y="66465"/>
                    <a:pt x="71330" y="66481"/>
                    <a:pt x="71395" y="66481"/>
                  </a:cubicBezTo>
                  <a:cubicBezTo>
                    <a:pt x="71525" y="66481"/>
                    <a:pt x="71649" y="66419"/>
                    <a:pt x="71745" y="66312"/>
                  </a:cubicBezTo>
                  <a:cubicBezTo>
                    <a:pt x="72510" y="65332"/>
                    <a:pt x="74075" y="62783"/>
                    <a:pt x="72289" y="60152"/>
                  </a:cubicBezTo>
                  <a:cubicBezTo>
                    <a:pt x="72154" y="59949"/>
                    <a:pt x="71992" y="59744"/>
                    <a:pt x="71788" y="59503"/>
                  </a:cubicBezTo>
                  <a:cubicBezTo>
                    <a:pt x="71661" y="59317"/>
                    <a:pt x="71683" y="59071"/>
                    <a:pt x="71859" y="58928"/>
                  </a:cubicBezTo>
                  <a:cubicBezTo>
                    <a:pt x="71938" y="58856"/>
                    <a:pt x="72041" y="58821"/>
                    <a:pt x="72144" y="58821"/>
                  </a:cubicBezTo>
                  <a:close/>
                  <a:moveTo>
                    <a:pt x="110857" y="94986"/>
                  </a:moveTo>
                  <a:cubicBezTo>
                    <a:pt x="111248" y="94986"/>
                    <a:pt x="111655" y="95024"/>
                    <a:pt x="112080" y="95098"/>
                  </a:cubicBezTo>
                  <a:cubicBezTo>
                    <a:pt x="112201" y="95120"/>
                    <a:pt x="112303" y="95178"/>
                    <a:pt x="112372" y="95280"/>
                  </a:cubicBezTo>
                  <a:cubicBezTo>
                    <a:pt x="112430" y="95372"/>
                    <a:pt x="112454" y="95485"/>
                    <a:pt x="112436" y="95591"/>
                  </a:cubicBezTo>
                  <a:cubicBezTo>
                    <a:pt x="112413" y="95712"/>
                    <a:pt x="112356" y="95814"/>
                    <a:pt x="112254" y="95884"/>
                  </a:cubicBezTo>
                  <a:cubicBezTo>
                    <a:pt x="112182" y="95928"/>
                    <a:pt x="112098" y="95953"/>
                    <a:pt x="112014" y="95953"/>
                  </a:cubicBezTo>
                  <a:cubicBezTo>
                    <a:pt x="111990" y="95953"/>
                    <a:pt x="111966" y="95951"/>
                    <a:pt x="111943" y="95947"/>
                  </a:cubicBezTo>
                  <a:cubicBezTo>
                    <a:pt x="111580" y="95884"/>
                    <a:pt x="111232" y="95852"/>
                    <a:pt x="110899" y="95852"/>
                  </a:cubicBezTo>
                  <a:cubicBezTo>
                    <a:pt x="109943" y="95852"/>
                    <a:pt x="109115" y="96111"/>
                    <a:pt x="108426" y="96610"/>
                  </a:cubicBezTo>
                  <a:cubicBezTo>
                    <a:pt x="107352" y="97379"/>
                    <a:pt x="106808" y="98586"/>
                    <a:pt x="106548" y="99476"/>
                  </a:cubicBezTo>
                  <a:cubicBezTo>
                    <a:pt x="106513" y="99599"/>
                    <a:pt x="106533" y="99732"/>
                    <a:pt x="106605" y="99836"/>
                  </a:cubicBezTo>
                  <a:cubicBezTo>
                    <a:pt x="106650" y="99908"/>
                    <a:pt x="106720" y="99965"/>
                    <a:pt x="106799" y="100000"/>
                  </a:cubicBezTo>
                  <a:cubicBezTo>
                    <a:pt x="108303" y="100640"/>
                    <a:pt x="109592" y="101737"/>
                    <a:pt x="110625" y="103261"/>
                  </a:cubicBezTo>
                  <a:cubicBezTo>
                    <a:pt x="110906" y="103681"/>
                    <a:pt x="111161" y="104118"/>
                    <a:pt x="111386" y="104571"/>
                  </a:cubicBezTo>
                  <a:cubicBezTo>
                    <a:pt x="111456" y="104671"/>
                    <a:pt x="111456" y="104796"/>
                    <a:pt x="111423" y="104902"/>
                  </a:cubicBezTo>
                  <a:cubicBezTo>
                    <a:pt x="111386" y="105015"/>
                    <a:pt x="111304" y="105107"/>
                    <a:pt x="111198" y="105158"/>
                  </a:cubicBezTo>
                  <a:cubicBezTo>
                    <a:pt x="111140" y="105190"/>
                    <a:pt x="111077" y="105207"/>
                    <a:pt x="111014" y="105207"/>
                  </a:cubicBezTo>
                  <a:cubicBezTo>
                    <a:pt x="110879" y="105207"/>
                    <a:pt x="110739" y="105131"/>
                    <a:pt x="110633" y="104974"/>
                  </a:cubicBezTo>
                  <a:lnTo>
                    <a:pt x="110623" y="104959"/>
                  </a:lnTo>
                  <a:cubicBezTo>
                    <a:pt x="110382" y="104513"/>
                    <a:pt x="110128" y="104078"/>
                    <a:pt x="109866" y="103689"/>
                  </a:cubicBezTo>
                  <a:cubicBezTo>
                    <a:pt x="108745" y="102042"/>
                    <a:pt x="107364" y="100962"/>
                    <a:pt x="105707" y="100469"/>
                  </a:cubicBezTo>
                  <a:cubicBezTo>
                    <a:pt x="104988" y="100254"/>
                    <a:pt x="104266" y="100168"/>
                    <a:pt x="103574" y="100168"/>
                  </a:cubicBezTo>
                  <a:cubicBezTo>
                    <a:pt x="100999" y="100168"/>
                    <a:pt x="98831" y="101347"/>
                    <a:pt x="98710" y="101412"/>
                  </a:cubicBezTo>
                  <a:cubicBezTo>
                    <a:pt x="98645" y="101449"/>
                    <a:pt x="98574" y="101467"/>
                    <a:pt x="98503" y="101467"/>
                  </a:cubicBezTo>
                  <a:cubicBezTo>
                    <a:pt x="98359" y="101467"/>
                    <a:pt x="98214" y="101392"/>
                    <a:pt x="98116" y="101248"/>
                  </a:cubicBezTo>
                  <a:cubicBezTo>
                    <a:pt x="98004" y="101052"/>
                    <a:pt x="98065" y="100800"/>
                    <a:pt x="98252" y="100673"/>
                  </a:cubicBezTo>
                  <a:lnTo>
                    <a:pt x="98280" y="100653"/>
                  </a:lnTo>
                  <a:cubicBezTo>
                    <a:pt x="98304" y="100636"/>
                    <a:pt x="100633" y="99325"/>
                    <a:pt x="103528" y="99325"/>
                  </a:cubicBezTo>
                  <a:cubicBezTo>
                    <a:pt x="104080" y="99325"/>
                    <a:pt x="104653" y="99373"/>
                    <a:pt x="105234" y="99487"/>
                  </a:cubicBezTo>
                  <a:cubicBezTo>
                    <a:pt x="105263" y="99492"/>
                    <a:pt x="105291" y="99495"/>
                    <a:pt x="105319" y="99495"/>
                  </a:cubicBezTo>
                  <a:cubicBezTo>
                    <a:pt x="105503" y="99495"/>
                    <a:pt x="105672" y="99377"/>
                    <a:pt x="105727" y="99194"/>
                  </a:cubicBezTo>
                  <a:cubicBezTo>
                    <a:pt x="106032" y="98189"/>
                    <a:pt x="106658" y="96821"/>
                    <a:pt x="107908" y="95910"/>
                  </a:cubicBezTo>
                  <a:cubicBezTo>
                    <a:pt x="108751" y="95294"/>
                    <a:pt x="109734" y="94986"/>
                    <a:pt x="110857" y="94986"/>
                  </a:cubicBezTo>
                  <a:close/>
                  <a:moveTo>
                    <a:pt x="19721" y="1"/>
                  </a:moveTo>
                  <a:cubicBezTo>
                    <a:pt x="19699" y="1"/>
                    <a:pt x="19676" y="2"/>
                    <a:pt x="19653" y="5"/>
                  </a:cubicBezTo>
                  <a:cubicBezTo>
                    <a:pt x="18763" y="210"/>
                    <a:pt x="15754" y="1032"/>
                    <a:pt x="14025" y="3590"/>
                  </a:cubicBezTo>
                  <a:cubicBezTo>
                    <a:pt x="12699" y="5538"/>
                    <a:pt x="12401" y="8068"/>
                    <a:pt x="13137" y="11137"/>
                  </a:cubicBezTo>
                  <a:cubicBezTo>
                    <a:pt x="13158" y="11291"/>
                    <a:pt x="13115" y="11446"/>
                    <a:pt x="12996" y="11546"/>
                  </a:cubicBezTo>
                  <a:cubicBezTo>
                    <a:pt x="12935" y="11612"/>
                    <a:pt x="6846" y="17518"/>
                    <a:pt x="8401" y="25972"/>
                  </a:cubicBezTo>
                  <a:cubicBezTo>
                    <a:pt x="8431" y="26142"/>
                    <a:pt x="8364" y="26291"/>
                    <a:pt x="8245" y="26394"/>
                  </a:cubicBezTo>
                  <a:cubicBezTo>
                    <a:pt x="7904" y="26666"/>
                    <a:pt x="0" y="33117"/>
                    <a:pt x="4434" y="39657"/>
                  </a:cubicBezTo>
                  <a:cubicBezTo>
                    <a:pt x="4559" y="39846"/>
                    <a:pt x="4524" y="40101"/>
                    <a:pt x="4331" y="40251"/>
                  </a:cubicBezTo>
                  <a:cubicBezTo>
                    <a:pt x="4196" y="40363"/>
                    <a:pt x="794" y="43236"/>
                    <a:pt x="962" y="46796"/>
                  </a:cubicBezTo>
                  <a:cubicBezTo>
                    <a:pt x="1017" y="47870"/>
                    <a:pt x="1383" y="48903"/>
                    <a:pt x="2056" y="49895"/>
                  </a:cubicBezTo>
                  <a:cubicBezTo>
                    <a:pt x="2797" y="50988"/>
                    <a:pt x="3922" y="52031"/>
                    <a:pt x="5500" y="53120"/>
                  </a:cubicBezTo>
                  <a:cubicBezTo>
                    <a:pt x="5569" y="53220"/>
                    <a:pt x="5586" y="53339"/>
                    <a:pt x="5569" y="53470"/>
                  </a:cubicBezTo>
                  <a:cubicBezTo>
                    <a:pt x="5496" y="53856"/>
                    <a:pt x="4872" y="57363"/>
                    <a:pt x="6604" y="59922"/>
                  </a:cubicBezTo>
                  <a:cubicBezTo>
                    <a:pt x="6733" y="60111"/>
                    <a:pt x="6874" y="60287"/>
                    <a:pt x="7014" y="60465"/>
                  </a:cubicBezTo>
                  <a:cubicBezTo>
                    <a:pt x="8355" y="62020"/>
                    <a:pt x="10485" y="62814"/>
                    <a:pt x="13363" y="62814"/>
                  </a:cubicBezTo>
                  <a:cubicBezTo>
                    <a:pt x="13646" y="62814"/>
                    <a:pt x="13936" y="62806"/>
                    <a:pt x="14234" y="62791"/>
                  </a:cubicBezTo>
                  <a:cubicBezTo>
                    <a:pt x="14251" y="62788"/>
                    <a:pt x="14269" y="62787"/>
                    <a:pt x="14286" y="62787"/>
                  </a:cubicBezTo>
                  <a:cubicBezTo>
                    <a:pt x="14418" y="62787"/>
                    <a:pt x="14533" y="62861"/>
                    <a:pt x="14612" y="62973"/>
                  </a:cubicBezTo>
                  <a:cubicBezTo>
                    <a:pt x="14700" y="63104"/>
                    <a:pt x="14721" y="63257"/>
                    <a:pt x="14645" y="63392"/>
                  </a:cubicBezTo>
                  <a:cubicBezTo>
                    <a:pt x="14598" y="63509"/>
                    <a:pt x="13454" y="66279"/>
                    <a:pt x="14733" y="69188"/>
                  </a:cubicBezTo>
                  <a:cubicBezTo>
                    <a:pt x="14905" y="69598"/>
                    <a:pt x="15130" y="69988"/>
                    <a:pt x="15381" y="70365"/>
                  </a:cubicBezTo>
                  <a:cubicBezTo>
                    <a:pt x="16679" y="72278"/>
                    <a:pt x="18950" y="73802"/>
                    <a:pt x="22141" y="74888"/>
                  </a:cubicBezTo>
                  <a:cubicBezTo>
                    <a:pt x="22231" y="74919"/>
                    <a:pt x="22307" y="74978"/>
                    <a:pt x="22362" y="75054"/>
                  </a:cubicBezTo>
                  <a:cubicBezTo>
                    <a:pt x="22395" y="75105"/>
                    <a:pt x="22415" y="75167"/>
                    <a:pt x="22415" y="75230"/>
                  </a:cubicBezTo>
                  <a:cubicBezTo>
                    <a:pt x="22436" y="75322"/>
                    <a:pt x="22773" y="77401"/>
                    <a:pt x="24296" y="79643"/>
                  </a:cubicBezTo>
                  <a:cubicBezTo>
                    <a:pt x="26010" y="82176"/>
                    <a:pt x="29464" y="85226"/>
                    <a:pt x="36184" y="85329"/>
                  </a:cubicBezTo>
                  <a:cubicBezTo>
                    <a:pt x="36434" y="85327"/>
                    <a:pt x="36622" y="85136"/>
                    <a:pt x="36628" y="84901"/>
                  </a:cubicBezTo>
                  <a:cubicBezTo>
                    <a:pt x="36669" y="83970"/>
                    <a:pt x="36874" y="82509"/>
                    <a:pt x="37580" y="80858"/>
                  </a:cubicBezTo>
                  <a:cubicBezTo>
                    <a:pt x="37659" y="80696"/>
                    <a:pt x="37816" y="80598"/>
                    <a:pt x="37986" y="80598"/>
                  </a:cubicBezTo>
                  <a:cubicBezTo>
                    <a:pt x="38044" y="80598"/>
                    <a:pt x="38103" y="80609"/>
                    <a:pt x="38161" y="80633"/>
                  </a:cubicBezTo>
                  <a:cubicBezTo>
                    <a:pt x="38243" y="80662"/>
                    <a:pt x="38306" y="80723"/>
                    <a:pt x="38345" y="80781"/>
                  </a:cubicBezTo>
                  <a:cubicBezTo>
                    <a:pt x="38433" y="80912"/>
                    <a:pt x="38453" y="81065"/>
                    <a:pt x="38386" y="81214"/>
                  </a:cubicBezTo>
                  <a:cubicBezTo>
                    <a:pt x="37369" y="83581"/>
                    <a:pt x="37484" y="85517"/>
                    <a:pt x="37508" y="85584"/>
                  </a:cubicBezTo>
                  <a:cubicBezTo>
                    <a:pt x="37486" y="85646"/>
                    <a:pt x="37486" y="85711"/>
                    <a:pt x="37508" y="85773"/>
                  </a:cubicBezTo>
                  <a:cubicBezTo>
                    <a:pt x="37533" y="86116"/>
                    <a:pt x="37850" y="89277"/>
                    <a:pt x="39681" y="91980"/>
                  </a:cubicBezTo>
                  <a:cubicBezTo>
                    <a:pt x="41289" y="94353"/>
                    <a:pt x="43544" y="95697"/>
                    <a:pt x="46416" y="95974"/>
                  </a:cubicBezTo>
                  <a:cubicBezTo>
                    <a:pt x="46537" y="95998"/>
                    <a:pt x="46639" y="96053"/>
                    <a:pt x="46745" y="96213"/>
                  </a:cubicBezTo>
                  <a:lnTo>
                    <a:pt x="46776" y="96256"/>
                  </a:lnTo>
                  <a:cubicBezTo>
                    <a:pt x="46786" y="96268"/>
                    <a:pt x="47122" y="97197"/>
                    <a:pt x="47834" y="98249"/>
                  </a:cubicBezTo>
                  <a:cubicBezTo>
                    <a:pt x="48789" y="99656"/>
                    <a:pt x="49986" y="100649"/>
                    <a:pt x="51291" y="101086"/>
                  </a:cubicBezTo>
                  <a:cubicBezTo>
                    <a:pt x="51866" y="101283"/>
                    <a:pt x="52468" y="101382"/>
                    <a:pt x="53096" y="101382"/>
                  </a:cubicBezTo>
                  <a:cubicBezTo>
                    <a:pt x="54645" y="101382"/>
                    <a:pt x="56350" y="100781"/>
                    <a:pt x="58182" y="99583"/>
                  </a:cubicBezTo>
                  <a:cubicBezTo>
                    <a:pt x="58244" y="99550"/>
                    <a:pt x="58313" y="99528"/>
                    <a:pt x="58389" y="99528"/>
                  </a:cubicBezTo>
                  <a:cubicBezTo>
                    <a:pt x="58503" y="99528"/>
                    <a:pt x="58632" y="99576"/>
                    <a:pt x="58771" y="99707"/>
                  </a:cubicBezTo>
                  <a:cubicBezTo>
                    <a:pt x="58847" y="99824"/>
                    <a:pt x="58874" y="99953"/>
                    <a:pt x="58833" y="100106"/>
                  </a:cubicBezTo>
                  <a:cubicBezTo>
                    <a:pt x="58724" y="100473"/>
                    <a:pt x="57771" y="103805"/>
                    <a:pt x="59438" y="106265"/>
                  </a:cubicBezTo>
                  <a:cubicBezTo>
                    <a:pt x="60549" y="107779"/>
                    <a:pt x="62564" y="108554"/>
                    <a:pt x="65449" y="108570"/>
                  </a:cubicBezTo>
                  <a:cubicBezTo>
                    <a:pt x="65983" y="108521"/>
                    <a:pt x="68645" y="108270"/>
                    <a:pt x="70124" y="107605"/>
                  </a:cubicBezTo>
                  <a:cubicBezTo>
                    <a:pt x="70170" y="107585"/>
                    <a:pt x="70220" y="107575"/>
                    <a:pt x="70271" y="107575"/>
                  </a:cubicBezTo>
                  <a:cubicBezTo>
                    <a:pt x="70418" y="107575"/>
                    <a:pt x="70578" y="107658"/>
                    <a:pt x="70693" y="107828"/>
                  </a:cubicBezTo>
                  <a:cubicBezTo>
                    <a:pt x="70779" y="108045"/>
                    <a:pt x="70697" y="108266"/>
                    <a:pt x="70537" y="108372"/>
                  </a:cubicBezTo>
                  <a:lnTo>
                    <a:pt x="70482" y="108411"/>
                  </a:lnTo>
                  <a:cubicBezTo>
                    <a:pt x="69156" y="108994"/>
                    <a:pt x="66953" y="109272"/>
                    <a:pt x="66067" y="109391"/>
                  </a:cubicBezTo>
                  <a:cubicBezTo>
                    <a:pt x="65889" y="109407"/>
                    <a:pt x="65727" y="109536"/>
                    <a:pt x="65695" y="109708"/>
                  </a:cubicBezTo>
                  <a:cubicBezTo>
                    <a:pt x="65500" y="110596"/>
                    <a:pt x="65300" y="112284"/>
                    <a:pt x="66200" y="113708"/>
                  </a:cubicBezTo>
                  <a:cubicBezTo>
                    <a:pt x="67137" y="115089"/>
                    <a:pt x="68858" y="115895"/>
                    <a:pt x="71315" y="116116"/>
                  </a:cubicBezTo>
                  <a:cubicBezTo>
                    <a:pt x="71450" y="116130"/>
                    <a:pt x="71560" y="116202"/>
                    <a:pt x="71640" y="116316"/>
                  </a:cubicBezTo>
                  <a:cubicBezTo>
                    <a:pt x="71775" y="116513"/>
                    <a:pt x="74176" y="119948"/>
                    <a:pt x="78605" y="119948"/>
                  </a:cubicBezTo>
                  <a:cubicBezTo>
                    <a:pt x="79975" y="119948"/>
                    <a:pt x="81539" y="119620"/>
                    <a:pt x="83290" y="118765"/>
                  </a:cubicBezTo>
                  <a:cubicBezTo>
                    <a:pt x="83352" y="118734"/>
                    <a:pt x="83424" y="118717"/>
                    <a:pt x="83495" y="118717"/>
                  </a:cubicBezTo>
                  <a:cubicBezTo>
                    <a:pt x="83565" y="118717"/>
                    <a:pt x="83633" y="118734"/>
                    <a:pt x="83689" y="118769"/>
                  </a:cubicBezTo>
                  <a:cubicBezTo>
                    <a:pt x="83756" y="118806"/>
                    <a:pt x="83807" y="118855"/>
                    <a:pt x="83838" y="118896"/>
                  </a:cubicBezTo>
                  <a:cubicBezTo>
                    <a:pt x="83887" y="118968"/>
                    <a:pt x="83897" y="119046"/>
                    <a:pt x="83914" y="119099"/>
                  </a:cubicBezTo>
                  <a:lnTo>
                    <a:pt x="83918" y="119138"/>
                  </a:lnTo>
                  <a:cubicBezTo>
                    <a:pt x="83948" y="119492"/>
                    <a:pt x="84196" y="122117"/>
                    <a:pt x="85757" y="124418"/>
                  </a:cubicBezTo>
                  <a:cubicBezTo>
                    <a:pt x="86211" y="125091"/>
                    <a:pt x="86762" y="125691"/>
                    <a:pt x="87388" y="126208"/>
                  </a:cubicBezTo>
                  <a:cubicBezTo>
                    <a:pt x="88916" y="127458"/>
                    <a:pt x="90876" y="128090"/>
                    <a:pt x="93231" y="128090"/>
                  </a:cubicBezTo>
                  <a:cubicBezTo>
                    <a:pt x="93925" y="128090"/>
                    <a:pt x="94653" y="128035"/>
                    <a:pt x="95414" y="127925"/>
                  </a:cubicBezTo>
                  <a:cubicBezTo>
                    <a:pt x="95425" y="127924"/>
                    <a:pt x="95436" y="127924"/>
                    <a:pt x="95448" y="127924"/>
                  </a:cubicBezTo>
                  <a:cubicBezTo>
                    <a:pt x="95580" y="127924"/>
                    <a:pt x="95726" y="127978"/>
                    <a:pt x="95811" y="128074"/>
                  </a:cubicBezTo>
                  <a:cubicBezTo>
                    <a:pt x="95831" y="128103"/>
                    <a:pt x="98000" y="130820"/>
                    <a:pt x="100912" y="130820"/>
                  </a:cubicBezTo>
                  <a:cubicBezTo>
                    <a:pt x="100937" y="130820"/>
                    <a:pt x="100962" y="130820"/>
                    <a:pt x="100987" y="130820"/>
                  </a:cubicBezTo>
                  <a:cubicBezTo>
                    <a:pt x="102681" y="130783"/>
                    <a:pt x="104336" y="129787"/>
                    <a:pt x="105922" y="127853"/>
                  </a:cubicBezTo>
                  <a:cubicBezTo>
                    <a:pt x="106036" y="127712"/>
                    <a:pt x="106040" y="127499"/>
                    <a:pt x="105942" y="127356"/>
                  </a:cubicBezTo>
                  <a:cubicBezTo>
                    <a:pt x="105377" y="126458"/>
                    <a:pt x="104264" y="124633"/>
                    <a:pt x="103149" y="122432"/>
                  </a:cubicBezTo>
                  <a:cubicBezTo>
                    <a:pt x="103096" y="122321"/>
                    <a:pt x="103080" y="122207"/>
                    <a:pt x="103127" y="122088"/>
                  </a:cubicBezTo>
                  <a:cubicBezTo>
                    <a:pt x="103158" y="121977"/>
                    <a:pt x="103233" y="121889"/>
                    <a:pt x="103336" y="121840"/>
                  </a:cubicBezTo>
                  <a:cubicBezTo>
                    <a:pt x="103395" y="121814"/>
                    <a:pt x="103459" y="121800"/>
                    <a:pt x="103524" y="121800"/>
                  </a:cubicBezTo>
                  <a:cubicBezTo>
                    <a:pt x="103669" y="121800"/>
                    <a:pt x="103817" y="121870"/>
                    <a:pt x="103925" y="122029"/>
                  </a:cubicBezTo>
                  <a:cubicBezTo>
                    <a:pt x="104663" y="123522"/>
                    <a:pt x="105443" y="124860"/>
                    <a:pt x="106034" y="125824"/>
                  </a:cubicBezTo>
                  <a:cubicBezTo>
                    <a:pt x="106619" y="126812"/>
                    <a:pt x="107018" y="127403"/>
                    <a:pt x="107029" y="127415"/>
                  </a:cubicBezTo>
                  <a:cubicBezTo>
                    <a:pt x="107189" y="127650"/>
                    <a:pt x="110536" y="132514"/>
                    <a:pt x="115444" y="132514"/>
                  </a:cubicBezTo>
                  <a:cubicBezTo>
                    <a:pt x="115972" y="132514"/>
                    <a:pt x="116517" y="132458"/>
                    <a:pt x="117078" y="132334"/>
                  </a:cubicBezTo>
                  <a:cubicBezTo>
                    <a:pt x="122596" y="131114"/>
                    <a:pt x="123525" y="126227"/>
                    <a:pt x="123615" y="125556"/>
                  </a:cubicBezTo>
                  <a:cubicBezTo>
                    <a:pt x="123580" y="125136"/>
                    <a:pt x="123320" y="122986"/>
                    <a:pt x="122604" y="120662"/>
                  </a:cubicBezTo>
                  <a:cubicBezTo>
                    <a:pt x="122573" y="120558"/>
                    <a:pt x="122573" y="120431"/>
                    <a:pt x="122629" y="120328"/>
                  </a:cubicBezTo>
                  <a:cubicBezTo>
                    <a:pt x="122686" y="120226"/>
                    <a:pt x="122778" y="120144"/>
                    <a:pt x="122882" y="120114"/>
                  </a:cubicBezTo>
                  <a:cubicBezTo>
                    <a:pt x="122921" y="120102"/>
                    <a:pt x="122960" y="120096"/>
                    <a:pt x="122999" y="120096"/>
                  </a:cubicBezTo>
                  <a:cubicBezTo>
                    <a:pt x="123137" y="120096"/>
                    <a:pt x="123277" y="120173"/>
                    <a:pt x="123398" y="120353"/>
                  </a:cubicBezTo>
                  <a:lnTo>
                    <a:pt x="123427" y="120396"/>
                  </a:lnTo>
                  <a:cubicBezTo>
                    <a:pt x="124055" y="122405"/>
                    <a:pt x="124337" y="124246"/>
                    <a:pt x="124447" y="125183"/>
                  </a:cubicBezTo>
                  <a:cubicBezTo>
                    <a:pt x="124456" y="125255"/>
                    <a:pt x="124480" y="125325"/>
                    <a:pt x="124521" y="125386"/>
                  </a:cubicBezTo>
                  <a:cubicBezTo>
                    <a:pt x="124558" y="125437"/>
                    <a:pt x="124605" y="125474"/>
                    <a:pt x="124662" y="125500"/>
                  </a:cubicBezTo>
                  <a:cubicBezTo>
                    <a:pt x="125102" y="125777"/>
                    <a:pt x="126098" y="126285"/>
                    <a:pt x="127418" y="126285"/>
                  </a:cubicBezTo>
                  <a:cubicBezTo>
                    <a:pt x="128841" y="126285"/>
                    <a:pt x="130643" y="125695"/>
                    <a:pt x="132533" y="123585"/>
                  </a:cubicBezTo>
                  <a:cubicBezTo>
                    <a:pt x="132584" y="123520"/>
                    <a:pt x="132621" y="123446"/>
                    <a:pt x="132639" y="123367"/>
                  </a:cubicBezTo>
                  <a:cubicBezTo>
                    <a:pt x="134139" y="113663"/>
                    <a:pt x="133495" y="107572"/>
                    <a:pt x="133486" y="107496"/>
                  </a:cubicBezTo>
                  <a:cubicBezTo>
                    <a:pt x="133298" y="106259"/>
                    <a:pt x="133081" y="105041"/>
                    <a:pt x="132803" y="103826"/>
                  </a:cubicBezTo>
                  <a:cubicBezTo>
                    <a:pt x="130266" y="92221"/>
                    <a:pt x="123995" y="81699"/>
                    <a:pt x="120243" y="76163"/>
                  </a:cubicBezTo>
                  <a:cubicBezTo>
                    <a:pt x="118860" y="74121"/>
                    <a:pt x="117770" y="72697"/>
                    <a:pt x="117248" y="72022"/>
                  </a:cubicBezTo>
                  <a:cubicBezTo>
                    <a:pt x="117181" y="71921"/>
                    <a:pt x="117056" y="71857"/>
                    <a:pt x="116922" y="71857"/>
                  </a:cubicBezTo>
                  <a:cubicBezTo>
                    <a:pt x="116904" y="71857"/>
                    <a:pt x="116886" y="71858"/>
                    <a:pt x="116867" y="71860"/>
                  </a:cubicBezTo>
                  <a:cubicBezTo>
                    <a:pt x="116484" y="71895"/>
                    <a:pt x="116120" y="71912"/>
                    <a:pt x="115772" y="71912"/>
                  </a:cubicBezTo>
                  <a:cubicBezTo>
                    <a:pt x="115113" y="71912"/>
                    <a:pt x="114514" y="71850"/>
                    <a:pt x="113964" y="71727"/>
                  </a:cubicBezTo>
                  <a:cubicBezTo>
                    <a:pt x="111779" y="71257"/>
                    <a:pt x="110779" y="70027"/>
                    <a:pt x="110455" y="69555"/>
                  </a:cubicBezTo>
                  <a:lnTo>
                    <a:pt x="110445" y="69538"/>
                  </a:lnTo>
                  <a:cubicBezTo>
                    <a:pt x="96838" y="49678"/>
                    <a:pt x="76692" y="33203"/>
                    <a:pt x="74435" y="31392"/>
                  </a:cubicBezTo>
                  <a:cubicBezTo>
                    <a:pt x="74349" y="31318"/>
                    <a:pt x="74242" y="31293"/>
                    <a:pt x="74147" y="31293"/>
                  </a:cubicBezTo>
                  <a:cubicBezTo>
                    <a:pt x="74137" y="31293"/>
                    <a:pt x="74126" y="31293"/>
                    <a:pt x="74116" y="31294"/>
                  </a:cubicBezTo>
                  <a:cubicBezTo>
                    <a:pt x="73416" y="31374"/>
                    <a:pt x="72731" y="31413"/>
                    <a:pt x="72066" y="31413"/>
                  </a:cubicBezTo>
                  <a:cubicBezTo>
                    <a:pt x="69364" y="31413"/>
                    <a:pt x="66997" y="30761"/>
                    <a:pt x="65386" y="29528"/>
                  </a:cubicBezTo>
                  <a:cubicBezTo>
                    <a:pt x="63610" y="28176"/>
                    <a:pt x="60658" y="26205"/>
                    <a:pt x="55848" y="23132"/>
                  </a:cubicBezTo>
                  <a:cubicBezTo>
                    <a:pt x="55699" y="23033"/>
                    <a:pt x="54391" y="21892"/>
                    <a:pt x="54158" y="21892"/>
                  </a:cubicBezTo>
                  <a:cubicBezTo>
                    <a:pt x="54148" y="21892"/>
                    <a:pt x="54139" y="21894"/>
                    <a:pt x="54133" y="21899"/>
                  </a:cubicBezTo>
                  <a:cubicBezTo>
                    <a:pt x="53980" y="22001"/>
                    <a:pt x="55136" y="23441"/>
                    <a:pt x="55191" y="23617"/>
                  </a:cubicBezTo>
                  <a:cubicBezTo>
                    <a:pt x="55705" y="25367"/>
                    <a:pt x="55557" y="27378"/>
                    <a:pt x="54780" y="29604"/>
                  </a:cubicBezTo>
                  <a:cubicBezTo>
                    <a:pt x="54716" y="29781"/>
                    <a:pt x="54545" y="29899"/>
                    <a:pt x="54366" y="29899"/>
                  </a:cubicBezTo>
                  <a:cubicBezTo>
                    <a:pt x="54320" y="29899"/>
                    <a:pt x="54273" y="29891"/>
                    <a:pt x="54227" y="29874"/>
                  </a:cubicBezTo>
                  <a:cubicBezTo>
                    <a:pt x="54137" y="29843"/>
                    <a:pt x="54060" y="29784"/>
                    <a:pt x="54008" y="29706"/>
                  </a:cubicBezTo>
                  <a:cubicBezTo>
                    <a:pt x="53933" y="29591"/>
                    <a:pt x="53920" y="29450"/>
                    <a:pt x="53957" y="29321"/>
                  </a:cubicBezTo>
                  <a:cubicBezTo>
                    <a:pt x="55222" y="25735"/>
                    <a:pt x="54438" y="23433"/>
                    <a:pt x="53573" y="22155"/>
                  </a:cubicBezTo>
                  <a:cubicBezTo>
                    <a:pt x="53006" y="21322"/>
                    <a:pt x="52417" y="20945"/>
                    <a:pt x="52417" y="20945"/>
                  </a:cubicBezTo>
                  <a:lnTo>
                    <a:pt x="46979" y="17537"/>
                  </a:lnTo>
                  <a:cubicBezTo>
                    <a:pt x="41655" y="14198"/>
                    <a:pt x="35875" y="10564"/>
                    <a:pt x="30102" y="6816"/>
                  </a:cubicBezTo>
                  <a:cubicBezTo>
                    <a:pt x="27111" y="4877"/>
                    <a:pt x="24124" y="2915"/>
                    <a:pt x="21188" y="938"/>
                  </a:cubicBezTo>
                  <a:cubicBezTo>
                    <a:pt x="20844" y="711"/>
                    <a:pt x="20515" y="470"/>
                    <a:pt x="20208" y="239"/>
                  </a:cubicBezTo>
                  <a:lnTo>
                    <a:pt x="20001" y="85"/>
                  </a:lnTo>
                  <a:cubicBezTo>
                    <a:pt x="19918" y="30"/>
                    <a:pt x="19821" y="1"/>
                    <a:pt x="19721" y="1"/>
                  </a:cubicBezTo>
                  <a:close/>
                </a:path>
              </a:pathLst>
            </a:custGeom>
            <a:solidFill>
              <a:srgbClr val="FFFFFF"/>
            </a:solidFill>
            <a:ln cap="flat" cmpd="sng" w="9525">
              <a:solidFill>
                <a:srgbClr val="020202"/>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10"/>
            <p:cNvSpPr/>
            <p:nvPr/>
          </p:nvSpPr>
          <p:spPr>
            <a:xfrm>
              <a:off x="2514475" y="249275"/>
              <a:ext cx="1635975" cy="1115425"/>
            </a:xfrm>
            <a:custGeom>
              <a:rect b="b" l="l" r="r" t="t"/>
              <a:pathLst>
                <a:path extrusionOk="0" h="44617" w="65439">
                  <a:moveTo>
                    <a:pt x="32544" y="20858"/>
                  </a:moveTo>
                  <a:lnTo>
                    <a:pt x="32223" y="21096"/>
                  </a:lnTo>
                  <a:lnTo>
                    <a:pt x="32215" y="21083"/>
                  </a:lnTo>
                  <a:lnTo>
                    <a:pt x="32544" y="20858"/>
                  </a:lnTo>
                  <a:close/>
                  <a:moveTo>
                    <a:pt x="11493" y="0"/>
                  </a:moveTo>
                  <a:cubicBezTo>
                    <a:pt x="9217" y="0"/>
                    <a:pt x="7419" y="433"/>
                    <a:pt x="5998" y="1103"/>
                  </a:cubicBezTo>
                  <a:cubicBezTo>
                    <a:pt x="1113" y="3429"/>
                    <a:pt x="325" y="8832"/>
                    <a:pt x="202" y="10447"/>
                  </a:cubicBezTo>
                  <a:cubicBezTo>
                    <a:pt x="186" y="10530"/>
                    <a:pt x="1" y="10733"/>
                    <a:pt x="164" y="10733"/>
                  </a:cubicBezTo>
                  <a:cubicBezTo>
                    <a:pt x="188" y="10733"/>
                    <a:pt x="219" y="10728"/>
                    <a:pt x="260" y="10719"/>
                  </a:cubicBezTo>
                  <a:cubicBezTo>
                    <a:pt x="311" y="10790"/>
                    <a:pt x="387" y="10845"/>
                    <a:pt x="468" y="10872"/>
                  </a:cubicBezTo>
                  <a:cubicBezTo>
                    <a:pt x="4069" y="12376"/>
                    <a:pt x="8132" y="14532"/>
                    <a:pt x="12331" y="17016"/>
                  </a:cubicBezTo>
                  <a:cubicBezTo>
                    <a:pt x="29056" y="26896"/>
                    <a:pt x="48134" y="42101"/>
                    <a:pt x="50749" y="44190"/>
                  </a:cubicBezTo>
                  <a:cubicBezTo>
                    <a:pt x="50802" y="44239"/>
                    <a:pt x="50884" y="44268"/>
                    <a:pt x="50956" y="44280"/>
                  </a:cubicBezTo>
                  <a:cubicBezTo>
                    <a:pt x="52403" y="44504"/>
                    <a:pt x="53745" y="44617"/>
                    <a:pt x="54981" y="44617"/>
                  </a:cubicBezTo>
                  <a:cubicBezTo>
                    <a:pt x="58330" y="44617"/>
                    <a:pt x="60891" y="43790"/>
                    <a:pt x="62617" y="42130"/>
                  </a:cubicBezTo>
                  <a:cubicBezTo>
                    <a:pt x="65113" y="39746"/>
                    <a:pt x="65439" y="36104"/>
                    <a:pt x="65259" y="33457"/>
                  </a:cubicBezTo>
                  <a:cubicBezTo>
                    <a:pt x="65228" y="33101"/>
                    <a:pt x="65205" y="32759"/>
                    <a:pt x="65165" y="32453"/>
                  </a:cubicBezTo>
                  <a:cubicBezTo>
                    <a:pt x="65072" y="31698"/>
                    <a:pt x="64802" y="30957"/>
                    <a:pt x="64373" y="30325"/>
                  </a:cubicBezTo>
                  <a:cubicBezTo>
                    <a:pt x="64109" y="29936"/>
                    <a:pt x="63786" y="29586"/>
                    <a:pt x="63421" y="29292"/>
                  </a:cubicBezTo>
                  <a:cubicBezTo>
                    <a:pt x="48814" y="17180"/>
                    <a:pt x="37604" y="9712"/>
                    <a:pt x="28999" y="5346"/>
                  </a:cubicBezTo>
                  <a:cubicBezTo>
                    <a:pt x="21227" y="1401"/>
                    <a:pt x="15587" y="0"/>
                    <a:pt x="1149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10"/>
            <p:cNvSpPr/>
            <p:nvPr/>
          </p:nvSpPr>
          <p:spPr>
            <a:xfrm>
              <a:off x="4794375" y="2423550"/>
              <a:ext cx="1424350" cy="2767200"/>
            </a:xfrm>
            <a:custGeom>
              <a:rect b="b" l="l" r="r" t="t"/>
              <a:pathLst>
                <a:path extrusionOk="0" h="110688" w="56974">
                  <a:moveTo>
                    <a:pt x="47560" y="84725"/>
                  </a:moveTo>
                  <a:cubicBezTo>
                    <a:pt x="47570" y="84725"/>
                    <a:pt x="47579" y="84738"/>
                    <a:pt x="47587" y="84748"/>
                  </a:cubicBezTo>
                  <a:cubicBezTo>
                    <a:pt x="47929" y="85312"/>
                    <a:pt x="48264" y="85904"/>
                    <a:pt x="48563" y="86497"/>
                  </a:cubicBezTo>
                  <a:cubicBezTo>
                    <a:pt x="48240" y="85900"/>
                    <a:pt x="47902" y="85308"/>
                    <a:pt x="47552" y="84727"/>
                  </a:cubicBezTo>
                  <a:cubicBezTo>
                    <a:pt x="47555" y="84726"/>
                    <a:pt x="47557" y="84725"/>
                    <a:pt x="47560" y="84725"/>
                  </a:cubicBezTo>
                  <a:close/>
                  <a:moveTo>
                    <a:pt x="42446" y="94967"/>
                  </a:moveTo>
                  <a:cubicBezTo>
                    <a:pt x="42527" y="95200"/>
                    <a:pt x="42609" y="95432"/>
                    <a:pt x="42691" y="95665"/>
                  </a:cubicBezTo>
                  <a:lnTo>
                    <a:pt x="42691" y="95665"/>
                  </a:lnTo>
                  <a:cubicBezTo>
                    <a:pt x="42609" y="95433"/>
                    <a:pt x="42525" y="95203"/>
                    <a:pt x="42433" y="94977"/>
                  </a:cubicBezTo>
                  <a:lnTo>
                    <a:pt x="42446" y="94967"/>
                  </a:lnTo>
                  <a:close/>
                  <a:moveTo>
                    <a:pt x="8773" y="0"/>
                  </a:moveTo>
                  <a:cubicBezTo>
                    <a:pt x="8686" y="0"/>
                    <a:pt x="8514" y="437"/>
                    <a:pt x="8442" y="503"/>
                  </a:cubicBezTo>
                  <a:cubicBezTo>
                    <a:pt x="8238" y="724"/>
                    <a:pt x="8033" y="949"/>
                    <a:pt x="7765" y="1172"/>
                  </a:cubicBezTo>
                  <a:cubicBezTo>
                    <a:pt x="6822" y="1916"/>
                    <a:pt x="5918" y="2845"/>
                    <a:pt x="5054" y="3766"/>
                  </a:cubicBezTo>
                  <a:cubicBezTo>
                    <a:pt x="3788" y="5086"/>
                    <a:pt x="2347" y="6585"/>
                    <a:pt x="750" y="7291"/>
                  </a:cubicBezTo>
                  <a:cubicBezTo>
                    <a:pt x="639" y="7346"/>
                    <a:pt x="83" y="7307"/>
                    <a:pt x="50" y="7414"/>
                  </a:cubicBezTo>
                  <a:cubicBezTo>
                    <a:pt x="1" y="7530"/>
                    <a:pt x="488" y="7807"/>
                    <a:pt x="543" y="7915"/>
                  </a:cubicBezTo>
                  <a:cubicBezTo>
                    <a:pt x="14445" y="31523"/>
                    <a:pt x="11980" y="53672"/>
                    <a:pt x="11644" y="56123"/>
                  </a:cubicBezTo>
                  <a:cubicBezTo>
                    <a:pt x="11626" y="56219"/>
                    <a:pt x="11654" y="56326"/>
                    <a:pt x="11714" y="56412"/>
                  </a:cubicBezTo>
                  <a:lnTo>
                    <a:pt x="11742" y="56455"/>
                  </a:lnTo>
                  <a:cubicBezTo>
                    <a:pt x="14067" y="59141"/>
                    <a:pt x="16229" y="61934"/>
                    <a:pt x="18160" y="64780"/>
                  </a:cubicBezTo>
                  <a:cubicBezTo>
                    <a:pt x="26999" y="77820"/>
                    <a:pt x="30315" y="90577"/>
                    <a:pt x="31424" y="100109"/>
                  </a:cubicBezTo>
                  <a:cubicBezTo>
                    <a:pt x="31887" y="104010"/>
                    <a:pt x="31966" y="107378"/>
                    <a:pt x="31905" y="109980"/>
                  </a:cubicBezTo>
                  <a:cubicBezTo>
                    <a:pt x="31887" y="110074"/>
                    <a:pt x="31919" y="110158"/>
                    <a:pt x="31979" y="110242"/>
                  </a:cubicBezTo>
                  <a:cubicBezTo>
                    <a:pt x="32040" y="110334"/>
                    <a:pt x="32136" y="110400"/>
                    <a:pt x="32245" y="110420"/>
                  </a:cubicBezTo>
                  <a:cubicBezTo>
                    <a:pt x="33172" y="110598"/>
                    <a:pt x="34121" y="110688"/>
                    <a:pt x="35082" y="110688"/>
                  </a:cubicBezTo>
                  <a:cubicBezTo>
                    <a:pt x="35745" y="110688"/>
                    <a:pt x="36413" y="110645"/>
                    <a:pt x="37083" y="110559"/>
                  </a:cubicBezTo>
                  <a:cubicBezTo>
                    <a:pt x="37275" y="110535"/>
                    <a:pt x="37433" y="110365"/>
                    <a:pt x="37445" y="110166"/>
                  </a:cubicBezTo>
                  <a:cubicBezTo>
                    <a:pt x="37832" y="106001"/>
                    <a:pt x="37615" y="101870"/>
                    <a:pt x="36956" y="97864"/>
                  </a:cubicBezTo>
                  <a:cubicBezTo>
                    <a:pt x="34835" y="84826"/>
                    <a:pt x="28159" y="73215"/>
                    <a:pt x="23656" y="66570"/>
                  </a:cubicBezTo>
                  <a:cubicBezTo>
                    <a:pt x="20323" y="61651"/>
                    <a:pt x="17669" y="58668"/>
                    <a:pt x="17610" y="58580"/>
                  </a:cubicBezTo>
                  <a:cubicBezTo>
                    <a:pt x="17493" y="58409"/>
                    <a:pt x="17516" y="58161"/>
                    <a:pt x="17669" y="58016"/>
                  </a:cubicBezTo>
                  <a:cubicBezTo>
                    <a:pt x="17761" y="57934"/>
                    <a:pt x="17866" y="57903"/>
                    <a:pt x="17993" y="57903"/>
                  </a:cubicBezTo>
                  <a:cubicBezTo>
                    <a:pt x="18101" y="57911"/>
                    <a:pt x="18203" y="57969"/>
                    <a:pt x="18285" y="58059"/>
                  </a:cubicBezTo>
                  <a:cubicBezTo>
                    <a:pt x="18320" y="58077"/>
                    <a:pt x="20943" y="61021"/>
                    <a:pt x="24345" y="66038"/>
                  </a:cubicBezTo>
                  <a:cubicBezTo>
                    <a:pt x="28848" y="72683"/>
                    <a:pt x="35561" y="84351"/>
                    <a:pt x="37766" y="97482"/>
                  </a:cubicBezTo>
                  <a:cubicBezTo>
                    <a:pt x="38438" y="101473"/>
                    <a:pt x="38704" y="105616"/>
                    <a:pt x="38356" y="109778"/>
                  </a:cubicBezTo>
                  <a:cubicBezTo>
                    <a:pt x="38350" y="109888"/>
                    <a:pt x="38366" y="109980"/>
                    <a:pt x="38425" y="110066"/>
                  </a:cubicBezTo>
                  <a:cubicBezTo>
                    <a:pt x="38446" y="110095"/>
                    <a:pt x="38478" y="110115"/>
                    <a:pt x="38497" y="110144"/>
                  </a:cubicBezTo>
                  <a:cubicBezTo>
                    <a:pt x="38580" y="110216"/>
                    <a:pt x="38683" y="110249"/>
                    <a:pt x="38785" y="110249"/>
                  </a:cubicBezTo>
                  <a:cubicBezTo>
                    <a:pt x="38816" y="110249"/>
                    <a:pt x="38847" y="110246"/>
                    <a:pt x="38877" y="110240"/>
                  </a:cubicBezTo>
                  <a:cubicBezTo>
                    <a:pt x="42345" y="109432"/>
                    <a:pt x="45926" y="107593"/>
                    <a:pt x="49516" y="104779"/>
                  </a:cubicBezTo>
                  <a:cubicBezTo>
                    <a:pt x="49637" y="104677"/>
                    <a:pt x="49704" y="104530"/>
                    <a:pt x="49674" y="104360"/>
                  </a:cubicBezTo>
                  <a:cubicBezTo>
                    <a:pt x="49021" y="100458"/>
                    <a:pt x="47894" y="96440"/>
                    <a:pt x="46300" y="92357"/>
                  </a:cubicBezTo>
                  <a:cubicBezTo>
                    <a:pt x="43986" y="86372"/>
                    <a:pt x="40702" y="80237"/>
                    <a:pt x="36451" y="73956"/>
                  </a:cubicBezTo>
                  <a:cubicBezTo>
                    <a:pt x="28801" y="62668"/>
                    <a:pt x="20861" y="55227"/>
                    <a:pt x="20716" y="55074"/>
                  </a:cubicBezTo>
                  <a:cubicBezTo>
                    <a:pt x="20607" y="54916"/>
                    <a:pt x="20626" y="54695"/>
                    <a:pt x="20755" y="54546"/>
                  </a:cubicBezTo>
                  <a:cubicBezTo>
                    <a:pt x="20847" y="54464"/>
                    <a:pt x="20955" y="54409"/>
                    <a:pt x="21055" y="54403"/>
                  </a:cubicBezTo>
                  <a:cubicBezTo>
                    <a:pt x="21180" y="54403"/>
                    <a:pt x="21289" y="54435"/>
                    <a:pt x="21370" y="54525"/>
                  </a:cubicBezTo>
                  <a:cubicBezTo>
                    <a:pt x="21456" y="54591"/>
                    <a:pt x="29485" y="62161"/>
                    <a:pt x="37134" y="73450"/>
                  </a:cubicBezTo>
                  <a:cubicBezTo>
                    <a:pt x="41363" y="79690"/>
                    <a:pt x="44663" y="85824"/>
                    <a:pt x="47006" y="91792"/>
                  </a:cubicBezTo>
                  <a:cubicBezTo>
                    <a:pt x="48534" y="95685"/>
                    <a:pt x="49664" y="99517"/>
                    <a:pt x="50345" y="103251"/>
                  </a:cubicBezTo>
                  <a:cubicBezTo>
                    <a:pt x="50361" y="103304"/>
                    <a:pt x="50384" y="103372"/>
                    <a:pt x="50414" y="103415"/>
                  </a:cubicBezTo>
                  <a:cubicBezTo>
                    <a:pt x="50466" y="103495"/>
                    <a:pt x="50543" y="103552"/>
                    <a:pt x="50631" y="103581"/>
                  </a:cubicBezTo>
                  <a:cubicBezTo>
                    <a:pt x="50678" y="103597"/>
                    <a:pt x="50727" y="103605"/>
                    <a:pt x="50776" y="103605"/>
                  </a:cubicBezTo>
                  <a:cubicBezTo>
                    <a:pt x="50879" y="103605"/>
                    <a:pt x="50980" y="103569"/>
                    <a:pt x="51059" y="103501"/>
                  </a:cubicBezTo>
                  <a:cubicBezTo>
                    <a:pt x="54118" y="100862"/>
                    <a:pt x="56262" y="98298"/>
                    <a:pt x="56861" y="97574"/>
                  </a:cubicBezTo>
                  <a:cubicBezTo>
                    <a:pt x="56933" y="97463"/>
                    <a:pt x="56974" y="97308"/>
                    <a:pt x="56935" y="97187"/>
                  </a:cubicBezTo>
                  <a:cubicBezTo>
                    <a:pt x="55857" y="93429"/>
                    <a:pt x="54420" y="89709"/>
                    <a:pt x="52624" y="86029"/>
                  </a:cubicBezTo>
                  <a:cubicBezTo>
                    <a:pt x="51061" y="82827"/>
                    <a:pt x="49222" y="79649"/>
                    <a:pt x="47125" y="76556"/>
                  </a:cubicBezTo>
                  <a:cubicBezTo>
                    <a:pt x="36717" y="61199"/>
                    <a:pt x="23529" y="52639"/>
                    <a:pt x="22970" y="52281"/>
                  </a:cubicBezTo>
                  <a:cubicBezTo>
                    <a:pt x="22911" y="52258"/>
                    <a:pt x="22874" y="52199"/>
                    <a:pt x="22846" y="52156"/>
                  </a:cubicBezTo>
                  <a:cubicBezTo>
                    <a:pt x="22786" y="52070"/>
                    <a:pt x="22766" y="51978"/>
                    <a:pt x="22762" y="51878"/>
                  </a:cubicBezTo>
                  <a:cubicBezTo>
                    <a:pt x="24937" y="26019"/>
                    <a:pt x="11826" y="4566"/>
                    <a:pt x="9162" y="515"/>
                  </a:cubicBezTo>
                  <a:cubicBezTo>
                    <a:pt x="9138" y="327"/>
                    <a:pt x="9085" y="272"/>
                    <a:pt x="9027" y="272"/>
                  </a:cubicBezTo>
                  <a:cubicBezTo>
                    <a:pt x="8949" y="272"/>
                    <a:pt x="8862" y="374"/>
                    <a:pt x="8832" y="374"/>
                  </a:cubicBezTo>
                  <a:cubicBezTo>
                    <a:pt x="8824" y="374"/>
                    <a:pt x="8820" y="367"/>
                    <a:pt x="8821" y="349"/>
                  </a:cubicBezTo>
                  <a:cubicBezTo>
                    <a:pt x="8834" y="91"/>
                    <a:pt x="8812" y="0"/>
                    <a:pt x="8773" y="0"/>
                  </a:cubicBezTo>
                  <a:close/>
                </a:path>
              </a:pathLst>
            </a:custGeom>
            <a:solidFill>
              <a:srgbClr val="EA5325"/>
            </a:solidFill>
            <a:ln cap="flat" cmpd="sng" w="9525">
              <a:solidFill>
                <a:srgbClr val="EA5325"/>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10"/>
            <p:cNvSpPr/>
            <p:nvPr/>
          </p:nvSpPr>
          <p:spPr>
            <a:xfrm>
              <a:off x="1743850" y="484700"/>
              <a:ext cx="2046775" cy="1448375"/>
            </a:xfrm>
            <a:custGeom>
              <a:rect b="b" l="l" r="r" t="t"/>
              <a:pathLst>
                <a:path extrusionOk="0" h="57935" w="81871">
                  <a:moveTo>
                    <a:pt x="42450" y="25871"/>
                  </a:moveTo>
                  <a:lnTo>
                    <a:pt x="42120" y="26096"/>
                  </a:lnTo>
                  <a:lnTo>
                    <a:pt x="42110" y="26082"/>
                  </a:lnTo>
                  <a:lnTo>
                    <a:pt x="42450" y="25871"/>
                  </a:lnTo>
                  <a:close/>
                  <a:moveTo>
                    <a:pt x="22052" y="1"/>
                  </a:moveTo>
                  <a:cubicBezTo>
                    <a:pt x="16906" y="1"/>
                    <a:pt x="13305" y="1158"/>
                    <a:pt x="11634" y="3366"/>
                  </a:cubicBezTo>
                  <a:cubicBezTo>
                    <a:pt x="9987" y="5490"/>
                    <a:pt x="10580" y="7881"/>
                    <a:pt x="10654" y="8143"/>
                  </a:cubicBezTo>
                  <a:cubicBezTo>
                    <a:pt x="10724" y="8368"/>
                    <a:pt x="10605" y="8597"/>
                    <a:pt x="10388" y="8681"/>
                  </a:cubicBezTo>
                  <a:cubicBezTo>
                    <a:pt x="10010" y="8833"/>
                    <a:pt x="825" y="12372"/>
                    <a:pt x="161" y="18045"/>
                  </a:cubicBezTo>
                  <a:cubicBezTo>
                    <a:pt x="1" y="19543"/>
                    <a:pt x="431" y="21073"/>
                    <a:pt x="1474" y="22614"/>
                  </a:cubicBezTo>
                  <a:cubicBezTo>
                    <a:pt x="2583" y="24253"/>
                    <a:pt x="4414" y="25930"/>
                    <a:pt x="6892" y="27606"/>
                  </a:cubicBezTo>
                  <a:cubicBezTo>
                    <a:pt x="9650" y="29472"/>
                    <a:pt x="12446" y="31311"/>
                    <a:pt x="15249" y="33124"/>
                  </a:cubicBezTo>
                  <a:lnTo>
                    <a:pt x="15259" y="33138"/>
                  </a:lnTo>
                  <a:cubicBezTo>
                    <a:pt x="21254" y="37028"/>
                    <a:pt x="27204" y="40759"/>
                    <a:pt x="32685" y="44201"/>
                  </a:cubicBezTo>
                  <a:lnTo>
                    <a:pt x="38121" y="47609"/>
                  </a:lnTo>
                  <a:cubicBezTo>
                    <a:pt x="43305" y="50893"/>
                    <a:pt x="48485" y="54203"/>
                    <a:pt x="51135" y="56227"/>
                  </a:cubicBezTo>
                  <a:cubicBezTo>
                    <a:pt x="52652" y="57379"/>
                    <a:pt x="54882" y="57934"/>
                    <a:pt x="57307" y="57934"/>
                  </a:cubicBezTo>
                  <a:cubicBezTo>
                    <a:pt x="60620" y="57934"/>
                    <a:pt x="64299" y="56899"/>
                    <a:pt x="67029" y="54940"/>
                  </a:cubicBezTo>
                  <a:cubicBezTo>
                    <a:pt x="69096" y="53450"/>
                    <a:pt x="72345" y="50160"/>
                    <a:pt x="70569" y="44878"/>
                  </a:cubicBezTo>
                  <a:cubicBezTo>
                    <a:pt x="70520" y="44743"/>
                    <a:pt x="70561" y="44589"/>
                    <a:pt x="70649" y="44469"/>
                  </a:cubicBezTo>
                  <a:cubicBezTo>
                    <a:pt x="70755" y="44356"/>
                    <a:pt x="70884" y="44307"/>
                    <a:pt x="71025" y="44307"/>
                  </a:cubicBezTo>
                  <a:cubicBezTo>
                    <a:pt x="71030" y="44307"/>
                    <a:pt x="71036" y="44307"/>
                    <a:pt x="71042" y="44307"/>
                  </a:cubicBezTo>
                  <a:cubicBezTo>
                    <a:pt x="71066" y="44312"/>
                    <a:pt x="71863" y="44414"/>
                    <a:pt x="73006" y="44414"/>
                  </a:cubicBezTo>
                  <a:cubicBezTo>
                    <a:pt x="75163" y="44414"/>
                    <a:pt x="78555" y="44051"/>
                    <a:pt x="80340" y="41991"/>
                  </a:cubicBezTo>
                  <a:cubicBezTo>
                    <a:pt x="81596" y="40530"/>
                    <a:pt x="81871" y="38396"/>
                    <a:pt x="81146" y="35655"/>
                  </a:cubicBezTo>
                  <a:cubicBezTo>
                    <a:pt x="81138" y="35606"/>
                    <a:pt x="81124" y="35559"/>
                    <a:pt x="81097" y="35518"/>
                  </a:cubicBezTo>
                  <a:cubicBezTo>
                    <a:pt x="81071" y="35475"/>
                    <a:pt x="81034" y="35456"/>
                    <a:pt x="81005" y="35413"/>
                  </a:cubicBezTo>
                  <a:cubicBezTo>
                    <a:pt x="78370" y="33318"/>
                    <a:pt x="59312" y="18203"/>
                    <a:pt x="42793" y="8415"/>
                  </a:cubicBezTo>
                  <a:cubicBezTo>
                    <a:pt x="38325" y="5756"/>
                    <a:pt x="34021" y="3493"/>
                    <a:pt x="30311" y="1979"/>
                  </a:cubicBezTo>
                  <a:cubicBezTo>
                    <a:pt x="27083" y="682"/>
                    <a:pt x="24544" y="31"/>
                    <a:pt x="22572" y="5"/>
                  </a:cubicBezTo>
                  <a:cubicBezTo>
                    <a:pt x="22397" y="2"/>
                    <a:pt x="22224" y="1"/>
                    <a:pt x="22052" y="1"/>
                  </a:cubicBezTo>
                  <a:close/>
                </a:path>
              </a:pathLst>
            </a:custGeom>
            <a:solidFill>
              <a:schemeClr val="accent4"/>
            </a:solidFill>
            <a:ln cap="flat" cmpd="sng" w="9525">
              <a:solidFill>
                <a:schemeClr val="accent4"/>
              </a:solidFill>
              <a:prstDash val="solid"/>
              <a:miter lim="204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10"/>
            <p:cNvSpPr/>
            <p:nvPr/>
          </p:nvSpPr>
          <p:spPr>
            <a:xfrm>
              <a:off x="3472300" y="3764975"/>
              <a:ext cx="1255575" cy="717175"/>
            </a:xfrm>
            <a:custGeom>
              <a:rect b="b" l="l" r="r" t="t"/>
              <a:pathLst>
                <a:path extrusionOk="0" h="28687" w="50223">
                  <a:moveTo>
                    <a:pt x="48884" y="1"/>
                  </a:moveTo>
                  <a:cubicBezTo>
                    <a:pt x="48008" y="1737"/>
                    <a:pt x="45205" y="6195"/>
                    <a:pt x="39505" y="6195"/>
                  </a:cubicBezTo>
                  <a:cubicBezTo>
                    <a:pt x="39148" y="6195"/>
                    <a:pt x="38779" y="6178"/>
                    <a:pt x="38399" y="6141"/>
                  </a:cubicBezTo>
                  <a:cubicBezTo>
                    <a:pt x="38399" y="6141"/>
                    <a:pt x="37858" y="13911"/>
                    <a:pt x="30530" y="13911"/>
                  </a:cubicBezTo>
                  <a:cubicBezTo>
                    <a:pt x="30114" y="13911"/>
                    <a:pt x="29677" y="13886"/>
                    <a:pt x="29217" y="13833"/>
                  </a:cubicBezTo>
                  <a:cubicBezTo>
                    <a:pt x="29217" y="13833"/>
                    <a:pt x="27147" y="15309"/>
                    <a:pt x="24536" y="15309"/>
                  </a:cubicBezTo>
                  <a:cubicBezTo>
                    <a:pt x="22306" y="15309"/>
                    <a:pt x="19682" y="14233"/>
                    <a:pt x="17614" y="10241"/>
                  </a:cubicBezTo>
                  <a:cubicBezTo>
                    <a:pt x="17614" y="10241"/>
                    <a:pt x="13179" y="18618"/>
                    <a:pt x="6829" y="18618"/>
                  </a:cubicBezTo>
                  <a:cubicBezTo>
                    <a:pt x="4731" y="18618"/>
                    <a:pt x="2425" y="17705"/>
                    <a:pt x="1" y="15274"/>
                  </a:cubicBezTo>
                  <a:lnTo>
                    <a:pt x="1" y="15274"/>
                  </a:lnTo>
                  <a:lnTo>
                    <a:pt x="7" y="15311"/>
                  </a:lnTo>
                  <a:cubicBezTo>
                    <a:pt x="40" y="15667"/>
                    <a:pt x="285" y="18291"/>
                    <a:pt x="1846" y="20593"/>
                  </a:cubicBezTo>
                  <a:cubicBezTo>
                    <a:pt x="2300" y="21264"/>
                    <a:pt x="2851" y="21868"/>
                    <a:pt x="3477" y="22383"/>
                  </a:cubicBezTo>
                  <a:cubicBezTo>
                    <a:pt x="5003" y="23633"/>
                    <a:pt x="6965" y="24265"/>
                    <a:pt x="9320" y="24265"/>
                  </a:cubicBezTo>
                  <a:cubicBezTo>
                    <a:pt x="10014" y="24265"/>
                    <a:pt x="10742" y="24210"/>
                    <a:pt x="11503" y="24100"/>
                  </a:cubicBezTo>
                  <a:cubicBezTo>
                    <a:pt x="11515" y="24099"/>
                    <a:pt x="11528" y="24098"/>
                    <a:pt x="11541" y="24098"/>
                  </a:cubicBezTo>
                  <a:cubicBezTo>
                    <a:pt x="11671" y="24098"/>
                    <a:pt x="11814" y="24154"/>
                    <a:pt x="11898" y="24249"/>
                  </a:cubicBezTo>
                  <a:cubicBezTo>
                    <a:pt x="11918" y="24278"/>
                    <a:pt x="14089" y="26993"/>
                    <a:pt x="17000" y="26993"/>
                  </a:cubicBezTo>
                  <a:cubicBezTo>
                    <a:pt x="17024" y="26993"/>
                    <a:pt x="17049" y="26993"/>
                    <a:pt x="17074" y="26993"/>
                  </a:cubicBezTo>
                  <a:cubicBezTo>
                    <a:pt x="18770" y="26958"/>
                    <a:pt x="20425" y="25964"/>
                    <a:pt x="22011" y="24026"/>
                  </a:cubicBezTo>
                  <a:cubicBezTo>
                    <a:pt x="22125" y="23887"/>
                    <a:pt x="22127" y="23674"/>
                    <a:pt x="22031" y="23531"/>
                  </a:cubicBezTo>
                  <a:cubicBezTo>
                    <a:pt x="21467" y="22637"/>
                    <a:pt x="20354" y="20808"/>
                    <a:pt x="19239" y="18604"/>
                  </a:cubicBezTo>
                  <a:cubicBezTo>
                    <a:pt x="19181" y="18494"/>
                    <a:pt x="19167" y="18377"/>
                    <a:pt x="19216" y="18263"/>
                  </a:cubicBezTo>
                  <a:cubicBezTo>
                    <a:pt x="19247" y="18152"/>
                    <a:pt x="19323" y="18064"/>
                    <a:pt x="19425" y="18015"/>
                  </a:cubicBezTo>
                  <a:cubicBezTo>
                    <a:pt x="19484" y="17988"/>
                    <a:pt x="19548" y="17974"/>
                    <a:pt x="19613" y="17974"/>
                  </a:cubicBezTo>
                  <a:cubicBezTo>
                    <a:pt x="19757" y="17974"/>
                    <a:pt x="19905" y="18045"/>
                    <a:pt x="20014" y="18203"/>
                  </a:cubicBezTo>
                  <a:cubicBezTo>
                    <a:pt x="20753" y="19697"/>
                    <a:pt x="21532" y="21035"/>
                    <a:pt x="22123" y="21999"/>
                  </a:cubicBezTo>
                  <a:cubicBezTo>
                    <a:pt x="22709" y="22987"/>
                    <a:pt x="23107" y="23576"/>
                    <a:pt x="23118" y="23590"/>
                  </a:cubicBezTo>
                  <a:cubicBezTo>
                    <a:pt x="23275" y="23823"/>
                    <a:pt x="26625" y="28687"/>
                    <a:pt x="31532" y="28687"/>
                  </a:cubicBezTo>
                  <a:cubicBezTo>
                    <a:pt x="32059" y="28687"/>
                    <a:pt x="32604" y="28631"/>
                    <a:pt x="33165" y="28507"/>
                  </a:cubicBezTo>
                  <a:cubicBezTo>
                    <a:pt x="38677" y="27291"/>
                    <a:pt x="39602" y="22404"/>
                    <a:pt x="39696" y="21733"/>
                  </a:cubicBezTo>
                  <a:cubicBezTo>
                    <a:pt x="39665" y="21317"/>
                    <a:pt x="39401" y="19165"/>
                    <a:pt x="38685" y="16839"/>
                  </a:cubicBezTo>
                  <a:cubicBezTo>
                    <a:pt x="38654" y="16735"/>
                    <a:pt x="38654" y="16608"/>
                    <a:pt x="38710" y="16505"/>
                  </a:cubicBezTo>
                  <a:cubicBezTo>
                    <a:pt x="38767" y="16403"/>
                    <a:pt x="38859" y="16321"/>
                    <a:pt x="38963" y="16291"/>
                  </a:cubicBezTo>
                  <a:cubicBezTo>
                    <a:pt x="39003" y="16278"/>
                    <a:pt x="39043" y="16272"/>
                    <a:pt x="39083" y="16272"/>
                  </a:cubicBezTo>
                  <a:cubicBezTo>
                    <a:pt x="39221" y="16272"/>
                    <a:pt x="39362" y="16348"/>
                    <a:pt x="39479" y="16526"/>
                  </a:cubicBezTo>
                  <a:lnTo>
                    <a:pt x="39508" y="16569"/>
                  </a:lnTo>
                  <a:cubicBezTo>
                    <a:pt x="40138" y="18580"/>
                    <a:pt x="40420" y="20423"/>
                    <a:pt x="40528" y="21356"/>
                  </a:cubicBezTo>
                  <a:cubicBezTo>
                    <a:pt x="40537" y="21428"/>
                    <a:pt x="40561" y="21497"/>
                    <a:pt x="40602" y="21559"/>
                  </a:cubicBezTo>
                  <a:cubicBezTo>
                    <a:pt x="40639" y="21610"/>
                    <a:pt x="40686" y="21649"/>
                    <a:pt x="40743" y="21673"/>
                  </a:cubicBezTo>
                  <a:cubicBezTo>
                    <a:pt x="41183" y="21951"/>
                    <a:pt x="42178" y="22458"/>
                    <a:pt x="43497" y="22458"/>
                  </a:cubicBezTo>
                  <a:cubicBezTo>
                    <a:pt x="44921" y="22458"/>
                    <a:pt x="46723" y="21867"/>
                    <a:pt x="48614" y="19758"/>
                  </a:cubicBezTo>
                  <a:cubicBezTo>
                    <a:pt x="48665" y="19695"/>
                    <a:pt x="48702" y="19621"/>
                    <a:pt x="48720" y="19542"/>
                  </a:cubicBezTo>
                  <a:cubicBezTo>
                    <a:pt x="50222" y="9836"/>
                    <a:pt x="49576" y="3747"/>
                    <a:pt x="49567" y="3669"/>
                  </a:cubicBezTo>
                  <a:cubicBezTo>
                    <a:pt x="49379" y="2436"/>
                    <a:pt x="49162" y="1218"/>
                    <a:pt x="4888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10"/>
            <p:cNvSpPr/>
            <p:nvPr/>
          </p:nvSpPr>
          <p:spPr>
            <a:xfrm>
              <a:off x="1471800" y="468325"/>
              <a:ext cx="2389975" cy="1553850"/>
            </a:xfrm>
            <a:custGeom>
              <a:rect b="b" l="l" r="r" t="t"/>
              <a:pathLst>
                <a:path extrusionOk="0" fill="none" h="62154" w="95599">
                  <a:moveTo>
                    <a:pt x="21123" y="8927"/>
                  </a:moveTo>
                  <a:cubicBezTo>
                    <a:pt x="21123" y="8927"/>
                    <a:pt x="1" y="16826"/>
                    <a:pt x="17532" y="28629"/>
                  </a:cubicBezTo>
                  <a:cubicBezTo>
                    <a:pt x="35062" y="40432"/>
                    <a:pt x="55259" y="52299"/>
                    <a:pt x="61755" y="57225"/>
                  </a:cubicBezTo>
                  <a:cubicBezTo>
                    <a:pt x="68247" y="62154"/>
                    <a:pt x="85641" y="56691"/>
                    <a:pt x="81868" y="45400"/>
                  </a:cubicBezTo>
                  <a:cubicBezTo>
                    <a:pt x="81868" y="45400"/>
                    <a:pt x="95598" y="47241"/>
                    <a:pt x="92376" y="35917"/>
                  </a:cubicBezTo>
                  <a:cubicBezTo>
                    <a:pt x="92376" y="35917"/>
                    <a:pt x="48409" y="441"/>
                    <a:pt x="33450" y="222"/>
                  </a:cubicBezTo>
                  <a:cubicBezTo>
                    <a:pt x="18488" y="1"/>
                    <a:pt x="21123" y="8927"/>
                    <a:pt x="21123" y="8927"/>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10"/>
            <p:cNvSpPr/>
            <p:nvPr/>
          </p:nvSpPr>
          <p:spPr>
            <a:xfrm>
              <a:off x="2501475" y="-357200"/>
              <a:ext cx="1666625" cy="1785050"/>
            </a:xfrm>
            <a:custGeom>
              <a:rect b="b" l="l" r="r" t="t"/>
              <a:pathLst>
                <a:path extrusionOk="0" fill="none" h="71402" w="66665">
                  <a:moveTo>
                    <a:pt x="254" y="35299"/>
                  </a:moveTo>
                  <a:cubicBezTo>
                    <a:pt x="254" y="35299"/>
                    <a:pt x="0" y="0"/>
                    <a:pt x="64216" y="53205"/>
                  </a:cubicBezTo>
                  <a:cubicBezTo>
                    <a:pt x="65263" y="54072"/>
                    <a:pt x="65955" y="55308"/>
                    <a:pt x="66114" y="56658"/>
                  </a:cubicBezTo>
                  <a:cubicBezTo>
                    <a:pt x="66665" y="61286"/>
                    <a:pt x="66225" y="71401"/>
                    <a:pt x="51187" y="689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10"/>
            <p:cNvSpPr/>
            <p:nvPr/>
          </p:nvSpPr>
          <p:spPr>
            <a:xfrm>
              <a:off x="3235175" y="1481075"/>
              <a:ext cx="1499750" cy="1597625"/>
            </a:xfrm>
            <a:custGeom>
              <a:rect b="b" l="l" r="r" t="t"/>
              <a:pathLst>
                <a:path extrusionOk="0" fill="none" h="63905" w="59990">
                  <a:moveTo>
                    <a:pt x="1" y="18366"/>
                  </a:moveTo>
                  <a:cubicBezTo>
                    <a:pt x="1" y="18366"/>
                    <a:pt x="21761" y="35495"/>
                    <a:pt x="36406" y="56883"/>
                  </a:cubicBezTo>
                  <a:cubicBezTo>
                    <a:pt x="36406" y="56883"/>
                    <a:pt x="40455" y="63905"/>
                    <a:pt x="56366" y="52488"/>
                  </a:cubicBezTo>
                  <a:cubicBezTo>
                    <a:pt x="58930" y="50649"/>
                    <a:pt x="59989" y="47351"/>
                    <a:pt x="58907" y="44386"/>
                  </a:cubicBezTo>
                  <a:cubicBezTo>
                    <a:pt x="56458" y="37668"/>
                    <a:pt x="48328" y="24077"/>
                    <a:pt x="22181"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10"/>
            <p:cNvSpPr/>
            <p:nvPr/>
          </p:nvSpPr>
          <p:spPr>
            <a:xfrm>
              <a:off x="4156625" y="1083750"/>
              <a:ext cx="916325" cy="1567925"/>
            </a:xfrm>
            <a:custGeom>
              <a:rect b="b" l="l" r="r" t="t"/>
              <a:pathLst>
                <a:path extrusionOk="0" fill="none" h="62717" w="36653">
                  <a:moveTo>
                    <a:pt x="0" y="0"/>
                  </a:moveTo>
                  <a:cubicBezTo>
                    <a:pt x="0" y="0"/>
                    <a:pt x="23537" y="18117"/>
                    <a:pt x="34265" y="47707"/>
                  </a:cubicBezTo>
                  <a:cubicBezTo>
                    <a:pt x="34265" y="47707"/>
                    <a:pt x="36653" y="51552"/>
                    <a:pt x="33003" y="54426"/>
                  </a:cubicBezTo>
                  <a:cubicBezTo>
                    <a:pt x="29355" y="57301"/>
                    <a:pt x="26671" y="62716"/>
                    <a:pt x="22049" y="60279"/>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10"/>
            <p:cNvSpPr/>
            <p:nvPr/>
          </p:nvSpPr>
          <p:spPr>
            <a:xfrm>
              <a:off x="4307000" y="2603825"/>
              <a:ext cx="1423525" cy="3080575"/>
            </a:xfrm>
            <a:custGeom>
              <a:rect b="b" l="l" r="r" t="t"/>
              <a:pathLst>
                <a:path extrusionOk="0" fill="none" h="123223" w="56941">
                  <a:moveTo>
                    <a:pt x="0" y="14009"/>
                  </a:moveTo>
                  <a:cubicBezTo>
                    <a:pt x="0" y="14009"/>
                    <a:pt x="13878" y="31027"/>
                    <a:pt x="16615" y="50078"/>
                  </a:cubicBezTo>
                  <a:cubicBezTo>
                    <a:pt x="16615" y="50078"/>
                    <a:pt x="19484" y="75366"/>
                    <a:pt x="1038" y="104709"/>
                  </a:cubicBezTo>
                  <a:cubicBezTo>
                    <a:pt x="1038" y="104709"/>
                    <a:pt x="31025" y="123222"/>
                    <a:pt x="50277" y="110270"/>
                  </a:cubicBezTo>
                  <a:cubicBezTo>
                    <a:pt x="50277" y="110270"/>
                    <a:pt x="56940" y="79294"/>
                    <a:pt x="30660" y="49231"/>
                  </a:cubicBezTo>
                  <a:cubicBezTo>
                    <a:pt x="30660" y="49231"/>
                    <a:pt x="34709" y="25693"/>
                    <a:pt x="1915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10"/>
            <p:cNvSpPr/>
            <p:nvPr/>
          </p:nvSpPr>
          <p:spPr>
            <a:xfrm>
              <a:off x="5016100" y="2406175"/>
              <a:ext cx="1215250" cy="2867150"/>
            </a:xfrm>
            <a:custGeom>
              <a:rect b="b" l="l" r="r" t="t"/>
              <a:pathLst>
                <a:path extrusionOk="0" fill="none" h="114686" w="48610">
                  <a:moveTo>
                    <a:pt x="1" y="1"/>
                  </a:moveTo>
                  <a:cubicBezTo>
                    <a:pt x="1" y="1"/>
                    <a:pt x="16806" y="23218"/>
                    <a:pt x="14341" y="52612"/>
                  </a:cubicBezTo>
                  <a:cubicBezTo>
                    <a:pt x="14341" y="52612"/>
                    <a:pt x="40574" y="69210"/>
                    <a:pt x="48610" y="98189"/>
                  </a:cubicBezTo>
                  <a:cubicBezTo>
                    <a:pt x="48610" y="98189"/>
                    <a:pt x="36116" y="114685"/>
                    <a:pt x="22617" y="11143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10"/>
            <p:cNvSpPr/>
            <p:nvPr/>
          </p:nvSpPr>
          <p:spPr>
            <a:xfrm>
              <a:off x="1260150" y="1157250"/>
              <a:ext cx="3440850" cy="3394525"/>
            </a:xfrm>
            <a:custGeom>
              <a:rect b="b" l="l" r="r" t="t"/>
              <a:pathLst>
                <a:path extrusionOk="0" fill="none" h="135781" w="137634">
                  <a:moveTo>
                    <a:pt x="24494" y="0"/>
                  </a:moveTo>
                  <a:cubicBezTo>
                    <a:pt x="24494" y="0"/>
                    <a:pt x="14832" y="1404"/>
                    <a:pt x="17274" y="11723"/>
                  </a:cubicBezTo>
                  <a:cubicBezTo>
                    <a:pt x="17274" y="11723"/>
                    <a:pt x="10914" y="17687"/>
                    <a:pt x="12544" y="26544"/>
                  </a:cubicBezTo>
                  <a:cubicBezTo>
                    <a:pt x="12544" y="26544"/>
                    <a:pt x="3827" y="33492"/>
                    <a:pt x="8637" y="40389"/>
                  </a:cubicBezTo>
                  <a:cubicBezTo>
                    <a:pt x="8637" y="40389"/>
                    <a:pt x="1" y="47382"/>
                    <a:pt x="9711" y="53855"/>
                  </a:cubicBezTo>
                  <a:cubicBezTo>
                    <a:pt x="9711" y="53855"/>
                    <a:pt x="7485" y="64294"/>
                    <a:pt x="18829" y="63702"/>
                  </a:cubicBezTo>
                  <a:cubicBezTo>
                    <a:pt x="18829" y="63702"/>
                    <a:pt x="15122" y="71896"/>
                    <a:pt x="26565" y="75784"/>
                  </a:cubicBezTo>
                  <a:cubicBezTo>
                    <a:pt x="26565" y="75784"/>
                    <a:pt x="28202" y="86566"/>
                    <a:pt x="41639" y="86265"/>
                  </a:cubicBezTo>
                  <a:cubicBezTo>
                    <a:pt x="41639" y="86265"/>
                    <a:pt x="42380" y="96057"/>
                    <a:pt x="50944" y="96900"/>
                  </a:cubicBezTo>
                  <a:cubicBezTo>
                    <a:pt x="50944" y="96900"/>
                    <a:pt x="54185" y="106151"/>
                    <a:pt x="62993" y="100443"/>
                  </a:cubicBezTo>
                  <a:cubicBezTo>
                    <a:pt x="62993" y="100443"/>
                    <a:pt x="60042" y="109462"/>
                    <a:pt x="70008" y="109492"/>
                  </a:cubicBezTo>
                  <a:cubicBezTo>
                    <a:pt x="70008" y="109492"/>
                    <a:pt x="67504" y="116287"/>
                    <a:pt x="75853" y="117036"/>
                  </a:cubicBezTo>
                  <a:cubicBezTo>
                    <a:pt x="75853" y="117036"/>
                    <a:pt x="80144" y="123507"/>
                    <a:pt x="88051" y="119630"/>
                  </a:cubicBezTo>
                  <a:cubicBezTo>
                    <a:pt x="88051" y="119630"/>
                    <a:pt x="88657" y="130469"/>
                    <a:pt x="100040" y="128841"/>
                  </a:cubicBezTo>
                  <a:cubicBezTo>
                    <a:pt x="100040" y="128841"/>
                    <a:pt x="105538" y="135780"/>
                    <a:pt x="111227" y="128137"/>
                  </a:cubicBezTo>
                  <a:cubicBezTo>
                    <a:pt x="111227" y="128137"/>
                    <a:pt x="115518" y="134610"/>
                    <a:pt x="121747" y="133241"/>
                  </a:cubicBezTo>
                  <a:cubicBezTo>
                    <a:pt x="127977" y="131873"/>
                    <a:pt x="128632" y="126107"/>
                    <a:pt x="128632" y="126107"/>
                  </a:cubicBezTo>
                  <a:cubicBezTo>
                    <a:pt x="128632" y="126107"/>
                    <a:pt x="132959" y="129618"/>
                    <a:pt x="137634" y="12413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10"/>
            <p:cNvSpPr/>
            <p:nvPr/>
          </p:nvSpPr>
          <p:spPr>
            <a:xfrm>
              <a:off x="3010400" y="3869625"/>
              <a:ext cx="121550" cy="24900"/>
            </a:xfrm>
            <a:custGeom>
              <a:rect b="b" l="l" r="r" t="t"/>
              <a:pathLst>
                <a:path extrusionOk="0" fill="none" h="996" w="4862">
                  <a:moveTo>
                    <a:pt x="0" y="995"/>
                  </a:moveTo>
                  <a:cubicBezTo>
                    <a:pt x="0" y="995"/>
                    <a:pt x="3182" y="746"/>
                    <a:pt x="4861"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10"/>
            <p:cNvSpPr/>
            <p:nvPr/>
          </p:nvSpPr>
          <p:spPr>
            <a:xfrm>
              <a:off x="2295900" y="3195200"/>
              <a:ext cx="28325" cy="118675"/>
            </a:xfrm>
            <a:custGeom>
              <a:rect b="b" l="l" r="r" t="t"/>
              <a:pathLst>
                <a:path extrusionOk="0" fill="none" h="4747" w="1133">
                  <a:moveTo>
                    <a:pt x="209" y="4747"/>
                  </a:moveTo>
                  <a:cubicBezTo>
                    <a:pt x="209" y="4747"/>
                    <a:pt x="1" y="2639"/>
                    <a:pt x="1132"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10"/>
            <p:cNvSpPr/>
            <p:nvPr/>
          </p:nvSpPr>
          <p:spPr>
            <a:xfrm>
              <a:off x="3962775" y="4225175"/>
              <a:ext cx="78175" cy="135500"/>
            </a:xfrm>
            <a:custGeom>
              <a:rect b="b" l="l" r="r" t="t"/>
              <a:pathLst>
                <a:path extrusionOk="0" fill="none" h="5420" w="3127">
                  <a:moveTo>
                    <a:pt x="3126" y="5420"/>
                  </a:moveTo>
                  <a:cubicBezTo>
                    <a:pt x="3126" y="5420"/>
                    <a:pt x="1531" y="3024"/>
                    <a:pt x="0"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10"/>
            <p:cNvSpPr/>
            <p:nvPr/>
          </p:nvSpPr>
          <p:spPr>
            <a:xfrm>
              <a:off x="4449750" y="4182650"/>
              <a:ext cx="26250" cy="127200"/>
            </a:xfrm>
            <a:custGeom>
              <a:rect b="b" l="l" r="r" t="t"/>
              <a:pathLst>
                <a:path extrusionOk="0" fill="none" h="5088" w="1050">
                  <a:moveTo>
                    <a:pt x="1050" y="5087"/>
                  </a:moveTo>
                  <a:cubicBezTo>
                    <a:pt x="1050" y="5087"/>
                    <a:pt x="823" y="2638"/>
                    <a:pt x="0" y="1"/>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10"/>
            <p:cNvSpPr/>
            <p:nvPr/>
          </p:nvSpPr>
          <p:spPr>
            <a:xfrm>
              <a:off x="2690625" y="1684125"/>
              <a:ext cx="98625" cy="221950"/>
            </a:xfrm>
            <a:custGeom>
              <a:rect b="b" l="l" r="r" t="t"/>
              <a:pathLst>
                <a:path extrusionOk="0" fill="none" h="8878" w="3945">
                  <a:moveTo>
                    <a:pt x="0" y="0"/>
                  </a:moveTo>
                  <a:cubicBezTo>
                    <a:pt x="0" y="0"/>
                    <a:pt x="3945" y="2505"/>
                    <a:pt x="1723" y="887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10"/>
            <p:cNvSpPr/>
            <p:nvPr/>
          </p:nvSpPr>
          <p:spPr>
            <a:xfrm>
              <a:off x="3056375" y="2817000"/>
              <a:ext cx="175775" cy="154800"/>
            </a:xfrm>
            <a:custGeom>
              <a:rect b="b" l="l" r="r" t="t"/>
              <a:pathLst>
                <a:path extrusionOk="0" fill="none" h="6192" w="7031">
                  <a:moveTo>
                    <a:pt x="0" y="1"/>
                  </a:moveTo>
                  <a:cubicBezTo>
                    <a:pt x="0" y="1"/>
                    <a:pt x="6961" y="70"/>
                    <a:pt x="7030" y="619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10"/>
            <p:cNvSpPr/>
            <p:nvPr/>
          </p:nvSpPr>
          <p:spPr>
            <a:xfrm>
              <a:off x="3164150" y="2650675"/>
              <a:ext cx="99900" cy="197250"/>
            </a:xfrm>
            <a:custGeom>
              <a:rect b="b" l="l" r="r" t="t"/>
              <a:pathLst>
                <a:path extrusionOk="0" fill="none" h="7890" w="3996">
                  <a:moveTo>
                    <a:pt x="0" y="7889"/>
                  </a:moveTo>
                  <a:cubicBezTo>
                    <a:pt x="0" y="7889"/>
                    <a:pt x="3996" y="3892"/>
                    <a:pt x="553" y="0"/>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10"/>
            <p:cNvSpPr/>
            <p:nvPr/>
          </p:nvSpPr>
          <p:spPr>
            <a:xfrm>
              <a:off x="3836625" y="3577825"/>
              <a:ext cx="312850" cy="210975"/>
            </a:xfrm>
            <a:custGeom>
              <a:rect b="b" l="l" r="r" t="t"/>
              <a:pathLst>
                <a:path extrusionOk="0" fill="none" h="8439" w="12514">
                  <a:moveTo>
                    <a:pt x="1" y="4696"/>
                  </a:moveTo>
                  <a:cubicBezTo>
                    <a:pt x="1" y="4696"/>
                    <a:pt x="8193" y="1"/>
                    <a:pt x="12514" y="8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10"/>
            <p:cNvSpPr/>
            <p:nvPr/>
          </p:nvSpPr>
          <p:spPr>
            <a:xfrm>
              <a:off x="4023125" y="3534875"/>
              <a:ext cx="151375" cy="136850"/>
            </a:xfrm>
            <a:custGeom>
              <a:rect b="b" l="l" r="r" t="t"/>
              <a:pathLst>
                <a:path extrusionOk="0" fill="none" h="5474" w="6055">
                  <a:moveTo>
                    <a:pt x="0" y="5473"/>
                  </a:moveTo>
                  <a:cubicBezTo>
                    <a:pt x="0" y="5473"/>
                    <a:pt x="796" y="0"/>
                    <a:pt x="6054" y="90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10"/>
            <p:cNvSpPr/>
            <p:nvPr/>
          </p:nvSpPr>
          <p:spPr>
            <a:xfrm>
              <a:off x="1921650" y="2144200"/>
              <a:ext cx="207125" cy="288850"/>
            </a:xfrm>
            <a:custGeom>
              <a:rect b="b" l="l" r="r" t="t"/>
              <a:pathLst>
                <a:path extrusionOk="0" fill="none" h="11554" w="8285">
                  <a:moveTo>
                    <a:pt x="1" y="1"/>
                  </a:moveTo>
                  <a:cubicBezTo>
                    <a:pt x="1" y="1"/>
                    <a:pt x="8285" y="1349"/>
                    <a:pt x="8031" y="11554"/>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10"/>
            <p:cNvSpPr/>
            <p:nvPr/>
          </p:nvSpPr>
          <p:spPr>
            <a:xfrm>
              <a:off x="2111250" y="2278875"/>
              <a:ext cx="207400" cy="60075"/>
            </a:xfrm>
            <a:custGeom>
              <a:rect b="b" l="l" r="r" t="t"/>
              <a:pathLst>
                <a:path extrusionOk="0" fill="none" h="2403" w="8296">
                  <a:moveTo>
                    <a:pt x="1" y="1993"/>
                  </a:moveTo>
                  <a:cubicBezTo>
                    <a:pt x="1" y="1993"/>
                    <a:pt x="4850" y="0"/>
                    <a:pt x="8295" y="240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10"/>
            <p:cNvSpPr/>
            <p:nvPr/>
          </p:nvSpPr>
          <p:spPr>
            <a:xfrm>
              <a:off x="4673975" y="4008400"/>
              <a:ext cx="428900" cy="1372750"/>
            </a:xfrm>
            <a:custGeom>
              <a:rect b="b" l="l" r="r" t="t"/>
              <a:pathLst>
                <a:path extrusionOk="0" fill="none" h="54910" w="17156">
                  <a:moveTo>
                    <a:pt x="1" y="54909"/>
                  </a:moveTo>
                  <a:cubicBezTo>
                    <a:pt x="1" y="54909"/>
                    <a:pt x="17156" y="26348"/>
                    <a:pt x="8195" y="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10"/>
            <p:cNvSpPr/>
            <p:nvPr/>
          </p:nvSpPr>
          <p:spPr>
            <a:xfrm>
              <a:off x="4991825" y="3976025"/>
              <a:ext cx="508025" cy="1499375"/>
            </a:xfrm>
            <a:custGeom>
              <a:rect b="b" l="l" r="r" t="t"/>
              <a:pathLst>
                <a:path extrusionOk="0" fill="none" h="59975" w="20321">
                  <a:moveTo>
                    <a:pt x="0" y="0"/>
                  </a:moveTo>
                  <a:cubicBezTo>
                    <a:pt x="0" y="0"/>
                    <a:pt x="20320" y="28553"/>
                    <a:pt x="6876" y="59975"/>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10"/>
            <p:cNvSpPr/>
            <p:nvPr/>
          </p:nvSpPr>
          <p:spPr>
            <a:xfrm>
              <a:off x="5321525" y="3794500"/>
              <a:ext cx="727750" cy="1249525"/>
            </a:xfrm>
            <a:custGeom>
              <a:rect b="b" l="l" r="r" t="t"/>
              <a:pathLst>
                <a:path extrusionOk="0" fill="none" h="49981" w="29110">
                  <a:moveTo>
                    <a:pt x="0" y="0"/>
                  </a:moveTo>
                  <a:cubicBezTo>
                    <a:pt x="0" y="0"/>
                    <a:pt x="24885" y="23130"/>
                    <a:pt x="29109" y="49980"/>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10"/>
            <p:cNvSpPr/>
            <p:nvPr/>
          </p:nvSpPr>
          <p:spPr>
            <a:xfrm>
              <a:off x="5243675" y="3882175"/>
              <a:ext cx="572425" cy="1314575"/>
            </a:xfrm>
            <a:custGeom>
              <a:rect b="b" l="l" r="r" t="t"/>
              <a:pathLst>
                <a:path extrusionOk="0" fill="none" h="52583" w="22897">
                  <a:moveTo>
                    <a:pt x="0" y="0"/>
                  </a:moveTo>
                  <a:cubicBezTo>
                    <a:pt x="0" y="0"/>
                    <a:pt x="22896" y="25421"/>
                    <a:pt x="19862" y="52582"/>
                  </a:cubicBezTo>
                </a:path>
              </a:pathLst>
            </a:custGeom>
            <a:solidFill>
              <a:srgbClr val="000000"/>
            </a:solid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10"/>
            <p:cNvSpPr/>
            <p:nvPr/>
          </p:nvSpPr>
          <p:spPr>
            <a:xfrm>
              <a:off x="6115850" y="4827275"/>
              <a:ext cx="9175" cy="21825"/>
            </a:xfrm>
            <a:custGeom>
              <a:rect b="b" l="l" r="r" t="t"/>
              <a:pathLst>
                <a:path extrusionOk="0" fill="none" h="873" w="367">
                  <a:moveTo>
                    <a:pt x="0" y="1"/>
                  </a:moveTo>
                  <a:cubicBezTo>
                    <a:pt x="123" y="291"/>
                    <a:pt x="246" y="580"/>
                    <a:pt x="366" y="872"/>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10"/>
            <p:cNvSpPr/>
            <p:nvPr/>
          </p:nvSpPr>
          <p:spPr>
            <a:xfrm>
              <a:off x="1842825" y="1542350"/>
              <a:ext cx="219000" cy="90500"/>
            </a:xfrm>
            <a:custGeom>
              <a:rect b="b" l="l" r="r" t="t"/>
              <a:pathLst>
                <a:path extrusionOk="0" fill="none" h="3620" w="8760">
                  <a:moveTo>
                    <a:pt x="1" y="0"/>
                  </a:moveTo>
                  <a:cubicBezTo>
                    <a:pt x="2088" y="2470"/>
                    <a:pt x="5619" y="3619"/>
                    <a:pt x="8759" y="284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10"/>
            <p:cNvSpPr/>
            <p:nvPr/>
          </p:nvSpPr>
          <p:spPr>
            <a:xfrm>
              <a:off x="2578250" y="3058525"/>
              <a:ext cx="172600" cy="204200"/>
            </a:xfrm>
            <a:custGeom>
              <a:rect b="b" l="l" r="r" t="t"/>
              <a:pathLst>
                <a:path extrusionOk="0" fill="none" h="8168" w="6904">
                  <a:moveTo>
                    <a:pt x="0" y="1"/>
                  </a:moveTo>
                  <a:cubicBezTo>
                    <a:pt x="3550" y="1199"/>
                    <a:pt x="6316" y="4467"/>
                    <a:pt x="6903" y="816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10"/>
            <p:cNvSpPr/>
            <p:nvPr/>
          </p:nvSpPr>
          <p:spPr>
            <a:xfrm>
              <a:off x="2027275" y="2696050"/>
              <a:ext cx="144775" cy="235950"/>
            </a:xfrm>
            <a:custGeom>
              <a:rect b="b" l="l" r="r" t="t"/>
              <a:pathLst>
                <a:path extrusionOk="0" fill="none" h="9438" w="5791">
                  <a:moveTo>
                    <a:pt x="455" y="0"/>
                  </a:moveTo>
                  <a:cubicBezTo>
                    <a:pt x="0" y="1933"/>
                    <a:pt x="299" y="4033"/>
                    <a:pt x="1275" y="5761"/>
                  </a:cubicBezTo>
                  <a:cubicBezTo>
                    <a:pt x="2253" y="7490"/>
                    <a:pt x="3898" y="8830"/>
                    <a:pt x="5790" y="943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10"/>
            <p:cNvSpPr/>
            <p:nvPr/>
          </p:nvSpPr>
          <p:spPr>
            <a:xfrm>
              <a:off x="3698750" y="2833925"/>
              <a:ext cx="200625" cy="255525"/>
            </a:xfrm>
            <a:custGeom>
              <a:rect b="b" l="l" r="r" t="t"/>
              <a:pathLst>
                <a:path extrusionOk="0" fill="none" h="10221" w="8025">
                  <a:moveTo>
                    <a:pt x="1023" y="1"/>
                  </a:moveTo>
                  <a:cubicBezTo>
                    <a:pt x="0" y="1300"/>
                    <a:pt x="27" y="3201"/>
                    <a:pt x="716" y="4704"/>
                  </a:cubicBezTo>
                  <a:cubicBezTo>
                    <a:pt x="1404" y="6206"/>
                    <a:pt x="2652" y="7376"/>
                    <a:pt x="3945" y="8406"/>
                  </a:cubicBezTo>
                  <a:cubicBezTo>
                    <a:pt x="5117" y="9334"/>
                    <a:pt x="6621" y="10220"/>
                    <a:pt x="8024" y="971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10"/>
            <p:cNvSpPr/>
            <p:nvPr/>
          </p:nvSpPr>
          <p:spPr>
            <a:xfrm>
              <a:off x="3611375" y="3411900"/>
              <a:ext cx="11800" cy="25700"/>
            </a:xfrm>
            <a:custGeom>
              <a:rect b="b" l="l" r="r" t="t"/>
              <a:pathLst>
                <a:path extrusionOk="0" fill="none" h="1028" w="472">
                  <a:moveTo>
                    <a:pt x="1" y="1"/>
                  </a:moveTo>
                  <a:cubicBezTo>
                    <a:pt x="156" y="345"/>
                    <a:pt x="316" y="684"/>
                    <a:pt x="471" y="10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0"/>
            <p:cNvSpPr/>
            <p:nvPr/>
          </p:nvSpPr>
          <p:spPr>
            <a:xfrm>
              <a:off x="3185375" y="3723400"/>
              <a:ext cx="166450" cy="153225"/>
            </a:xfrm>
            <a:custGeom>
              <a:rect b="b" l="l" r="r" t="t"/>
              <a:pathLst>
                <a:path extrusionOk="0" fill="none" h="6129" w="6658">
                  <a:moveTo>
                    <a:pt x="0" y="1"/>
                  </a:moveTo>
                  <a:cubicBezTo>
                    <a:pt x="941" y="3016"/>
                    <a:pt x="3576" y="5441"/>
                    <a:pt x="6658" y="6128"/>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10"/>
            <p:cNvSpPr/>
            <p:nvPr/>
          </p:nvSpPr>
          <p:spPr>
            <a:xfrm>
              <a:off x="3028150" y="2120575"/>
              <a:ext cx="154275" cy="223600"/>
            </a:xfrm>
            <a:custGeom>
              <a:rect b="b" l="l" r="r" t="t"/>
              <a:pathLst>
                <a:path extrusionOk="0" fill="none" h="8944" w="6171">
                  <a:moveTo>
                    <a:pt x="397" y="0"/>
                  </a:moveTo>
                  <a:cubicBezTo>
                    <a:pt x="0" y="1926"/>
                    <a:pt x="389" y="4000"/>
                    <a:pt x="1457" y="5651"/>
                  </a:cubicBezTo>
                  <a:cubicBezTo>
                    <a:pt x="2523" y="7304"/>
                    <a:pt x="4251" y="8511"/>
                    <a:pt x="6171" y="8943"/>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9" name="Google Shape;3149;p10"/>
          <p:cNvGrpSpPr/>
          <p:nvPr/>
        </p:nvGrpSpPr>
        <p:grpSpPr>
          <a:xfrm rot="-5153305">
            <a:off x="438225" y="2003565"/>
            <a:ext cx="227531" cy="187161"/>
            <a:chOff x="4968050" y="4573150"/>
            <a:chExt cx="1315625" cy="1082200"/>
          </a:xfrm>
        </p:grpSpPr>
        <p:grpSp>
          <p:nvGrpSpPr>
            <p:cNvPr id="3150" name="Google Shape;3150;p10"/>
            <p:cNvGrpSpPr/>
            <p:nvPr/>
          </p:nvGrpSpPr>
          <p:grpSpPr>
            <a:xfrm>
              <a:off x="4968050" y="4573150"/>
              <a:ext cx="1315625" cy="1082200"/>
              <a:chOff x="4968050" y="4573150"/>
              <a:chExt cx="1315625" cy="1082200"/>
            </a:xfrm>
          </p:grpSpPr>
          <p:sp>
            <p:nvSpPr>
              <p:cNvPr id="3151" name="Google Shape;3151;p10"/>
              <p:cNvSpPr/>
              <p:nvPr/>
            </p:nvSpPr>
            <p:spPr>
              <a:xfrm>
                <a:off x="4979550" y="4600675"/>
                <a:ext cx="1300750" cy="867150"/>
              </a:xfrm>
              <a:custGeom>
                <a:rect b="b" l="l" r="r" t="t"/>
                <a:pathLst>
                  <a:path extrusionOk="0" h="34686" w="52030">
                    <a:moveTo>
                      <a:pt x="43400" y="7271"/>
                    </a:moveTo>
                    <a:lnTo>
                      <a:pt x="43265" y="7411"/>
                    </a:lnTo>
                    <a:lnTo>
                      <a:pt x="43258" y="7406"/>
                    </a:lnTo>
                    <a:lnTo>
                      <a:pt x="43400" y="7271"/>
                    </a:lnTo>
                    <a:close/>
                    <a:moveTo>
                      <a:pt x="33706" y="0"/>
                    </a:moveTo>
                    <a:cubicBezTo>
                      <a:pt x="31528" y="0"/>
                      <a:pt x="29738" y="265"/>
                      <a:pt x="28768" y="448"/>
                    </a:cubicBezTo>
                    <a:cubicBezTo>
                      <a:pt x="26226" y="926"/>
                      <a:pt x="23728" y="1640"/>
                      <a:pt x="21318" y="2328"/>
                    </a:cubicBezTo>
                    <a:cubicBezTo>
                      <a:pt x="17326" y="3470"/>
                      <a:pt x="13193" y="4653"/>
                      <a:pt x="8840" y="4761"/>
                    </a:cubicBezTo>
                    <a:lnTo>
                      <a:pt x="8409" y="4777"/>
                    </a:lnTo>
                    <a:cubicBezTo>
                      <a:pt x="6841" y="4831"/>
                      <a:pt x="5491" y="4857"/>
                      <a:pt x="4349" y="4857"/>
                    </a:cubicBezTo>
                    <a:cubicBezTo>
                      <a:pt x="2771" y="4857"/>
                      <a:pt x="1590" y="4806"/>
                      <a:pt x="780" y="4703"/>
                    </a:cubicBezTo>
                    <a:cubicBezTo>
                      <a:pt x="778" y="4703"/>
                      <a:pt x="777" y="4703"/>
                      <a:pt x="775" y="4703"/>
                    </a:cubicBezTo>
                    <a:cubicBezTo>
                      <a:pt x="766" y="4703"/>
                      <a:pt x="758" y="4700"/>
                      <a:pt x="751" y="4696"/>
                    </a:cubicBezTo>
                    <a:lnTo>
                      <a:pt x="739" y="4696"/>
                    </a:lnTo>
                    <a:cubicBezTo>
                      <a:pt x="673" y="4685"/>
                      <a:pt x="308" y="4554"/>
                      <a:pt x="162" y="4554"/>
                    </a:cubicBezTo>
                    <a:cubicBezTo>
                      <a:pt x="132" y="4554"/>
                      <a:pt x="111" y="4559"/>
                      <a:pt x="105" y="4573"/>
                    </a:cubicBezTo>
                    <a:cubicBezTo>
                      <a:pt x="63" y="4647"/>
                      <a:pt x="496" y="4960"/>
                      <a:pt x="558" y="5024"/>
                    </a:cubicBezTo>
                    <a:cubicBezTo>
                      <a:pt x="1079" y="5659"/>
                      <a:pt x="1936" y="6662"/>
                      <a:pt x="3055" y="7849"/>
                    </a:cubicBezTo>
                    <a:cubicBezTo>
                      <a:pt x="8208" y="13312"/>
                      <a:pt x="18042" y="21808"/>
                      <a:pt x="29340" y="21808"/>
                    </a:cubicBezTo>
                    <a:cubicBezTo>
                      <a:pt x="30643" y="21808"/>
                      <a:pt x="31965" y="21695"/>
                      <a:pt x="33303" y="21451"/>
                    </a:cubicBezTo>
                    <a:cubicBezTo>
                      <a:pt x="33313" y="21450"/>
                      <a:pt x="33324" y="21449"/>
                      <a:pt x="33335" y="21449"/>
                    </a:cubicBezTo>
                    <a:cubicBezTo>
                      <a:pt x="33394" y="21449"/>
                      <a:pt x="33452" y="21469"/>
                      <a:pt x="33490" y="21508"/>
                    </a:cubicBezTo>
                    <a:cubicBezTo>
                      <a:pt x="33517" y="21539"/>
                      <a:pt x="33534" y="21575"/>
                      <a:pt x="33545" y="21613"/>
                    </a:cubicBezTo>
                    <a:cubicBezTo>
                      <a:pt x="33548" y="21667"/>
                      <a:pt x="33537" y="21720"/>
                      <a:pt x="33512" y="21768"/>
                    </a:cubicBezTo>
                    <a:cubicBezTo>
                      <a:pt x="33479" y="21812"/>
                      <a:pt x="33431" y="21842"/>
                      <a:pt x="33377" y="21850"/>
                    </a:cubicBezTo>
                    <a:cubicBezTo>
                      <a:pt x="32016" y="22099"/>
                      <a:pt x="30669" y="22215"/>
                      <a:pt x="29342" y="22215"/>
                    </a:cubicBezTo>
                    <a:cubicBezTo>
                      <a:pt x="17893" y="22215"/>
                      <a:pt x="7941" y="13621"/>
                      <a:pt x="2727" y="8093"/>
                    </a:cubicBezTo>
                    <a:cubicBezTo>
                      <a:pt x="2113" y="7444"/>
                      <a:pt x="1529" y="6789"/>
                      <a:pt x="940" y="6104"/>
                    </a:cubicBezTo>
                    <a:lnTo>
                      <a:pt x="935" y="6098"/>
                    </a:lnTo>
                    <a:cubicBezTo>
                      <a:pt x="869" y="6029"/>
                      <a:pt x="205" y="4998"/>
                      <a:pt x="95" y="4998"/>
                    </a:cubicBezTo>
                    <a:cubicBezTo>
                      <a:pt x="93" y="4998"/>
                      <a:pt x="90" y="4999"/>
                      <a:pt x="88" y="5000"/>
                    </a:cubicBezTo>
                    <a:cubicBezTo>
                      <a:pt x="1" y="5050"/>
                      <a:pt x="557" y="6220"/>
                      <a:pt x="601" y="6313"/>
                    </a:cubicBezTo>
                    <a:cubicBezTo>
                      <a:pt x="1558" y="8725"/>
                      <a:pt x="2628" y="11015"/>
                      <a:pt x="3808" y="13181"/>
                    </a:cubicBezTo>
                    <a:cubicBezTo>
                      <a:pt x="3814" y="13191"/>
                      <a:pt x="3819" y="13200"/>
                      <a:pt x="3823" y="13211"/>
                    </a:cubicBezTo>
                    <a:cubicBezTo>
                      <a:pt x="3841" y="13243"/>
                      <a:pt x="3858" y="13273"/>
                      <a:pt x="3879" y="13304"/>
                    </a:cubicBezTo>
                    <a:cubicBezTo>
                      <a:pt x="3905" y="13346"/>
                      <a:pt x="3933" y="13398"/>
                      <a:pt x="3971" y="13462"/>
                    </a:cubicBezTo>
                    <a:cubicBezTo>
                      <a:pt x="6013" y="17131"/>
                      <a:pt x="8394" y="20413"/>
                      <a:pt x="11097" y="23279"/>
                    </a:cubicBezTo>
                    <a:cubicBezTo>
                      <a:pt x="14753" y="27155"/>
                      <a:pt x="18945" y="30156"/>
                      <a:pt x="23273" y="32105"/>
                    </a:cubicBezTo>
                    <a:cubicBezTo>
                      <a:pt x="27018" y="33785"/>
                      <a:pt x="30872" y="34685"/>
                      <a:pt x="34583" y="34685"/>
                    </a:cubicBezTo>
                    <a:cubicBezTo>
                      <a:pt x="35165" y="34685"/>
                      <a:pt x="35744" y="34663"/>
                      <a:pt x="36319" y="34618"/>
                    </a:cubicBezTo>
                    <a:cubicBezTo>
                      <a:pt x="42551" y="34133"/>
                      <a:pt x="47293" y="31146"/>
                      <a:pt x="49651" y="26400"/>
                    </a:cubicBezTo>
                    <a:cubicBezTo>
                      <a:pt x="49656" y="26394"/>
                      <a:pt x="49668" y="26384"/>
                      <a:pt x="49668" y="26371"/>
                    </a:cubicBezTo>
                    <a:cubicBezTo>
                      <a:pt x="50157" y="25375"/>
                      <a:pt x="50533" y="24317"/>
                      <a:pt x="50808" y="23175"/>
                    </a:cubicBezTo>
                    <a:cubicBezTo>
                      <a:pt x="50814" y="23170"/>
                      <a:pt x="50808" y="23165"/>
                      <a:pt x="50808" y="23152"/>
                    </a:cubicBezTo>
                    <a:cubicBezTo>
                      <a:pt x="50879" y="22873"/>
                      <a:pt x="50950" y="22582"/>
                      <a:pt x="50999" y="22279"/>
                    </a:cubicBezTo>
                    <a:cubicBezTo>
                      <a:pt x="51791" y="17981"/>
                      <a:pt x="52029" y="11827"/>
                      <a:pt x="48662" y="6898"/>
                    </a:cubicBezTo>
                    <a:cubicBezTo>
                      <a:pt x="48234" y="6278"/>
                      <a:pt x="47760" y="5691"/>
                      <a:pt x="47243" y="5144"/>
                    </a:cubicBezTo>
                    <a:cubicBezTo>
                      <a:pt x="43279" y="941"/>
                      <a:pt x="37806" y="0"/>
                      <a:pt x="33706" y="0"/>
                    </a:cubicBezTo>
                    <a:close/>
                  </a:path>
                </a:pathLst>
              </a:custGeom>
              <a:solidFill>
                <a:srgbClr val="EF7C81"/>
              </a:solidFill>
              <a:ln cap="flat" cmpd="sng" w="1187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10"/>
              <p:cNvSpPr/>
              <p:nvPr/>
            </p:nvSpPr>
            <p:spPr>
              <a:xfrm>
                <a:off x="4968050" y="4573150"/>
                <a:ext cx="1315625" cy="1082200"/>
              </a:xfrm>
              <a:custGeom>
                <a:rect b="b" l="l" r="r" t="t"/>
                <a:pathLst>
                  <a:path extrusionOk="0" fill="none" h="43288" w="52625">
                    <a:moveTo>
                      <a:pt x="1" y="5176"/>
                    </a:moveTo>
                    <a:cubicBezTo>
                      <a:pt x="307" y="6048"/>
                      <a:pt x="8301" y="5686"/>
                      <a:pt x="9295" y="5662"/>
                    </a:cubicBezTo>
                    <a:cubicBezTo>
                      <a:pt x="16249" y="5487"/>
                      <a:pt x="22442" y="2614"/>
                      <a:pt x="29189" y="1349"/>
                    </a:cubicBezTo>
                    <a:cubicBezTo>
                      <a:pt x="36373" y="1"/>
                      <a:pt x="44894" y="1464"/>
                      <a:pt x="49287" y="7883"/>
                    </a:cubicBezTo>
                    <a:cubicBezTo>
                      <a:pt x="52383" y="12407"/>
                      <a:pt x="52625" y="18180"/>
                      <a:pt x="51655" y="23416"/>
                    </a:cubicBezTo>
                    <a:cubicBezTo>
                      <a:pt x="47979" y="43288"/>
                      <a:pt x="12671" y="41293"/>
                      <a:pt x="1" y="5176"/>
                    </a:cubicBezTo>
                    <a:close/>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3" name="Google Shape;3153;p10"/>
            <p:cNvSpPr/>
            <p:nvPr/>
          </p:nvSpPr>
          <p:spPr>
            <a:xfrm>
              <a:off x="4968050" y="4702550"/>
              <a:ext cx="845050" cy="523075"/>
            </a:xfrm>
            <a:custGeom>
              <a:rect b="b" l="l" r="r" t="t"/>
              <a:pathLst>
                <a:path extrusionOk="0" fill="none" h="20923" w="33802">
                  <a:moveTo>
                    <a:pt x="1" y="0"/>
                  </a:moveTo>
                  <a:cubicBezTo>
                    <a:pt x="1" y="0"/>
                    <a:pt x="15469" y="20922"/>
                    <a:pt x="33802" y="17575"/>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4" name="Google Shape;3154;p10"/>
          <p:cNvGrpSpPr/>
          <p:nvPr/>
        </p:nvGrpSpPr>
        <p:grpSpPr>
          <a:xfrm rot="-2422347">
            <a:off x="755797" y="3324958"/>
            <a:ext cx="274804" cy="226791"/>
            <a:chOff x="1154850" y="1916575"/>
            <a:chExt cx="1658950" cy="1369100"/>
          </a:xfrm>
        </p:grpSpPr>
        <p:sp>
          <p:nvSpPr>
            <p:cNvPr id="3155" name="Google Shape;3155;p10"/>
            <p:cNvSpPr/>
            <p:nvPr/>
          </p:nvSpPr>
          <p:spPr>
            <a:xfrm>
              <a:off x="1286975" y="2192375"/>
              <a:ext cx="1339400" cy="1085250"/>
            </a:xfrm>
            <a:custGeom>
              <a:rect b="b" l="l" r="r" t="t"/>
              <a:pathLst>
                <a:path extrusionOk="0" h="43410" w="53576">
                  <a:moveTo>
                    <a:pt x="37942" y="1"/>
                  </a:moveTo>
                  <a:cubicBezTo>
                    <a:pt x="37805" y="1"/>
                    <a:pt x="37667" y="2"/>
                    <a:pt x="37528" y="6"/>
                  </a:cubicBezTo>
                  <a:lnTo>
                    <a:pt x="37522" y="6"/>
                  </a:lnTo>
                  <a:cubicBezTo>
                    <a:pt x="37040" y="12"/>
                    <a:pt x="36560" y="41"/>
                    <a:pt x="36082" y="97"/>
                  </a:cubicBezTo>
                  <a:cubicBezTo>
                    <a:pt x="34168" y="310"/>
                    <a:pt x="32246" y="816"/>
                    <a:pt x="30298" y="1597"/>
                  </a:cubicBezTo>
                  <a:cubicBezTo>
                    <a:pt x="30284" y="1599"/>
                    <a:pt x="30211" y="1628"/>
                    <a:pt x="30204" y="1629"/>
                  </a:cubicBezTo>
                  <a:cubicBezTo>
                    <a:pt x="22808" y="4625"/>
                    <a:pt x="15840" y="11380"/>
                    <a:pt x="14001" y="17340"/>
                  </a:cubicBezTo>
                  <a:cubicBezTo>
                    <a:pt x="13980" y="17406"/>
                    <a:pt x="13922" y="17454"/>
                    <a:pt x="13854" y="17461"/>
                  </a:cubicBezTo>
                  <a:cubicBezTo>
                    <a:pt x="13850" y="17462"/>
                    <a:pt x="13846" y="17462"/>
                    <a:pt x="13842" y="17462"/>
                  </a:cubicBezTo>
                  <a:cubicBezTo>
                    <a:pt x="13823" y="17462"/>
                    <a:pt x="13803" y="17459"/>
                    <a:pt x="13784" y="17455"/>
                  </a:cubicBezTo>
                  <a:cubicBezTo>
                    <a:pt x="13741" y="17440"/>
                    <a:pt x="13704" y="17410"/>
                    <a:pt x="13684" y="17369"/>
                  </a:cubicBezTo>
                  <a:cubicBezTo>
                    <a:pt x="13659" y="17330"/>
                    <a:pt x="13653" y="17282"/>
                    <a:pt x="13669" y="17238"/>
                  </a:cubicBezTo>
                  <a:cubicBezTo>
                    <a:pt x="15416" y="11580"/>
                    <a:pt x="22067" y="4910"/>
                    <a:pt x="29141" y="1719"/>
                  </a:cubicBezTo>
                  <a:cubicBezTo>
                    <a:pt x="29207" y="1691"/>
                    <a:pt x="29778" y="1599"/>
                    <a:pt x="29770" y="1523"/>
                  </a:cubicBezTo>
                  <a:cubicBezTo>
                    <a:pt x="29761" y="1447"/>
                    <a:pt x="29175" y="1401"/>
                    <a:pt x="29104" y="1388"/>
                  </a:cubicBezTo>
                  <a:cubicBezTo>
                    <a:pt x="28025" y="1186"/>
                    <a:pt x="26932" y="1056"/>
                    <a:pt x="25835" y="999"/>
                  </a:cubicBezTo>
                  <a:cubicBezTo>
                    <a:pt x="25334" y="971"/>
                    <a:pt x="24802" y="954"/>
                    <a:pt x="24241" y="954"/>
                  </a:cubicBezTo>
                  <a:cubicBezTo>
                    <a:pt x="23363" y="954"/>
                    <a:pt x="22417" y="996"/>
                    <a:pt x="21422" y="1107"/>
                  </a:cubicBezTo>
                  <a:cubicBezTo>
                    <a:pt x="19157" y="1359"/>
                    <a:pt x="17009" y="1912"/>
                    <a:pt x="15041" y="2758"/>
                  </a:cubicBezTo>
                  <a:cubicBezTo>
                    <a:pt x="1" y="9191"/>
                    <a:pt x="3529" y="28882"/>
                    <a:pt x="6325" y="38535"/>
                  </a:cubicBezTo>
                  <a:cubicBezTo>
                    <a:pt x="6904" y="40555"/>
                    <a:pt x="7456" y="42132"/>
                    <a:pt x="7804" y="43061"/>
                  </a:cubicBezTo>
                  <a:cubicBezTo>
                    <a:pt x="7830" y="43120"/>
                    <a:pt x="7857" y="43403"/>
                    <a:pt x="7920" y="43409"/>
                  </a:cubicBezTo>
                  <a:cubicBezTo>
                    <a:pt x="7920" y="43409"/>
                    <a:pt x="7921" y="43409"/>
                    <a:pt x="7921" y="43409"/>
                  </a:cubicBezTo>
                  <a:cubicBezTo>
                    <a:pt x="7935" y="43409"/>
                    <a:pt x="7970" y="43175"/>
                    <a:pt x="7990" y="43172"/>
                  </a:cubicBezTo>
                  <a:cubicBezTo>
                    <a:pt x="8037" y="43165"/>
                    <a:pt x="8079" y="43141"/>
                    <a:pt x="8108" y="43104"/>
                  </a:cubicBezTo>
                  <a:cubicBezTo>
                    <a:pt x="8492" y="42583"/>
                    <a:pt x="8905" y="42084"/>
                    <a:pt x="9342" y="41607"/>
                  </a:cubicBezTo>
                  <a:lnTo>
                    <a:pt x="9349" y="41600"/>
                  </a:lnTo>
                  <a:cubicBezTo>
                    <a:pt x="14764" y="35595"/>
                    <a:pt x="24529" y="31485"/>
                    <a:pt x="33223" y="27829"/>
                  </a:cubicBezTo>
                  <a:cubicBezTo>
                    <a:pt x="42463" y="23944"/>
                    <a:pt x="51183" y="20270"/>
                    <a:pt x="52939" y="15133"/>
                  </a:cubicBezTo>
                  <a:cubicBezTo>
                    <a:pt x="53576" y="13279"/>
                    <a:pt x="53289" y="11325"/>
                    <a:pt x="52074" y="9175"/>
                  </a:cubicBezTo>
                  <a:cubicBezTo>
                    <a:pt x="48665" y="3139"/>
                    <a:pt x="43809" y="1"/>
                    <a:pt x="37942" y="1"/>
                  </a:cubicBezTo>
                  <a:close/>
                </a:path>
              </a:pathLst>
            </a:custGeom>
            <a:solidFill>
              <a:srgbClr val="EF7C81"/>
            </a:solidFill>
            <a:ln cap="flat" cmpd="sng" w="9525">
              <a:solidFill>
                <a:srgbClr val="EF7C81"/>
              </a:solidFill>
              <a:prstDash val="solid"/>
              <a:miter lim="12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10"/>
            <p:cNvSpPr/>
            <p:nvPr/>
          </p:nvSpPr>
          <p:spPr>
            <a:xfrm>
              <a:off x="1154850" y="1916575"/>
              <a:ext cx="1658950" cy="1369100"/>
            </a:xfrm>
            <a:custGeom>
              <a:rect b="b" l="l" r="r" t="t"/>
              <a:pathLst>
                <a:path extrusionOk="0" fill="none" h="54764" w="66358">
                  <a:moveTo>
                    <a:pt x="19120" y="28322"/>
                  </a:moveTo>
                  <a:cubicBezTo>
                    <a:pt x="22519" y="17310"/>
                    <a:pt x="46138" y="1"/>
                    <a:pt x="57510" y="20120"/>
                  </a:cubicBezTo>
                  <a:cubicBezTo>
                    <a:pt x="66358" y="35780"/>
                    <a:pt x="24297" y="38496"/>
                    <a:pt x="13160" y="54763"/>
                  </a:cubicBezTo>
                  <a:cubicBezTo>
                    <a:pt x="13160" y="54763"/>
                    <a:pt x="0" y="22296"/>
                    <a:pt x="20259" y="13631"/>
                  </a:cubicBezTo>
                  <a:cubicBezTo>
                    <a:pt x="27927" y="10350"/>
                    <a:pt x="35473" y="12486"/>
                    <a:pt x="35473" y="12486"/>
                  </a:cubicBezTo>
                </a:path>
              </a:pathLst>
            </a:custGeom>
            <a:noFill/>
            <a:ln cap="rnd" cmpd="sng" w="9525">
              <a:solidFill>
                <a:srgbClr val="0101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theme" Target="../theme/theme2.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Neucha"/>
              <a:buNone/>
              <a:defRPr b="0" i="0" sz="3000" u="none" cap="none" strike="noStrike">
                <a:solidFill>
                  <a:schemeClr val="dk1"/>
                </a:solidFill>
                <a:latin typeface="Neucha"/>
                <a:ea typeface="Neucha"/>
                <a:cs typeface="Neucha"/>
                <a:sym typeface="Neucha"/>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1pPr>
            <a:lvl2pPr indent="-317500" lvl="1" marL="9144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2pPr>
            <a:lvl3pPr indent="-317500" lvl="2" marL="13716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3pPr>
            <a:lvl4pPr indent="-317500" lvl="3" marL="18288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4pPr>
            <a:lvl5pPr indent="-317500" lvl="4" marL="22860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5pPr>
            <a:lvl6pPr indent="-317500" lvl="5" marL="27432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6pPr>
            <a:lvl7pPr indent="-317500" lvl="6" marL="32004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7pPr>
            <a:lvl8pPr indent="-317500" lvl="7" marL="36576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8pPr>
            <a:lvl9pPr indent="-317500" lvl="8" marL="41148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github.com/alvinancal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s://www.geeksforgeeks.org/pedestrian-detection-using-opencv-pyth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8.png"/><Relationship Id="rId10"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7" name="Shape 9187"/>
        <p:cNvGrpSpPr/>
        <p:nvPr/>
      </p:nvGrpSpPr>
      <p:grpSpPr>
        <a:xfrm>
          <a:off x="0" y="0"/>
          <a:ext cx="0" cy="0"/>
          <a:chOff x="0" y="0"/>
          <a:chExt cx="0" cy="0"/>
        </a:xfrm>
      </p:grpSpPr>
      <p:sp>
        <p:nvSpPr>
          <p:cNvPr id="9188" name="Google Shape;9188;p44"/>
          <p:cNvSpPr txBox="1"/>
          <p:nvPr>
            <p:ph type="ctrTitle"/>
          </p:nvPr>
        </p:nvSpPr>
        <p:spPr>
          <a:xfrm>
            <a:off x="715050" y="1154350"/>
            <a:ext cx="7713900" cy="27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HUMAN DETECTION</a:t>
            </a:r>
            <a:endParaRPr/>
          </a:p>
          <a:p>
            <a:pPr indent="0" lvl="0" marL="0" rtl="0" algn="ctr">
              <a:spcBef>
                <a:spcPts val="0"/>
              </a:spcBef>
              <a:spcAft>
                <a:spcPts val="0"/>
              </a:spcAft>
              <a:buNone/>
            </a:pPr>
            <a:r>
              <a:rPr lang="en"/>
              <a:t>by</a:t>
            </a:r>
            <a:endParaRPr/>
          </a:p>
          <a:p>
            <a:pPr indent="0" lvl="0" marL="0" rtl="0" algn="ctr">
              <a:spcBef>
                <a:spcPts val="0"/>
              </a:spcBef>
              <a:spcAft>
                <a:spcPts val="0"/>
              </a:spcAft>
              <a:buNone/>
            </a:pPr>
            <a:r>
              <a:rPr lang="en"/>
              <a:t>SUSHI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7" name="Shape 9267"/>
        <p:cNvGrpSpPr/>
        <p:nvPr/>
      </p:nvGrpSpPr>
      <p:grpSpPr>
        <a:xfrm>
          <a:off x="0" y="0"/>
          <a:ext cx="0" cy="0"/>
          <a:chOff x="0" y="0"/>
          <a:chExt cx="0" cy="0"/>
        </a:xfrm>
      </p:grpSpPr>
      <p:sp>
        <p:nvSpPr>
          <p:cNvPr id="9268" name="Google Shape;9268;p53"/>
          <p:cNvSpPr txBox="1"/>
          <p:nvPr>
            <p:ph idx="1" type="subTitle"/>
          </p:nvPr>
        </p:nvSpPr>
        <p:spPr>
          <a:xfrm>
            <a:off x="1226900" y="1179825"/>
            <a:ext cx="2833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t>Kelebihan</a:t>
            </a:r>
            <a:endParaRPr b="0" sz="3000"/>
          </a:p>
        </p:txBody>
      </p:sp>
      <p:sp>
        <p:nvSpPr>
          <p:cNvPr id="9269" name="Google Shape;9269;p53"/>
          <p:cNvSpPr txBox="1"/>
          <p:nvPr>
            <p:ph idx="2" type="subTitle"/>
          </p:nvPr>
        </p:nvSpPr>
        <p:spPr>
          <a:xfrm>
            <a:off x="5083800" y="1179825"/>
            <a:ext cx="2833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t>Kekurangan</a:t>
            </a:r>
            <a:endParaRPr b="0" sz="3000"/>
          </a:p>
        </p:txBody>
      </p:sp>
      <p:sp>
        <p:nvSpPr>
          <p:cNvPr id="9270" name="Google Shape;9270;p53"/>
          <p:cNvSpPr txBox="1"/>
          <p:nvPr>
            <p:ph idx="3" type="subTitle"/>
          </p:nvPr>
        </p:nvSpPr>
        <p:spPr>
          <a:xfrm>
            <a:off x="1226900" y="1603350"/>
            <a:ext cx="2833200" cy="319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Kelebihan dari pada program yang kami buat adalah akurasi yang ditampilkan sedikit lebih baik dibandingkan dengan code sebelumnya. </a:t>
            </a:r>
            <a:endParaRPr/>
          </a:p>
          <a:p>
            <a:pPr indent="0" lvl="0" marL="0" rtl="0" algn="just">
              <a:spcBef>
                <a:spcPts val="0"/>
              </a:spcBef>
              <a:spcAft>
                <a:spcPts val="0"/>
              </a:spcAft>
              <a:buNone/>
            </a:pPr>
            <a:r>
              <a:rPr lang="en"/>
              <a:t>Fitur kalkulasi yang ada juga memudahkan dalam menghitung jumah manusia yang terdeteksi.</a:t>
            </a:r>
            <a:endParaRPr/>
          </a:p>
          <a:p>
            <a:pPr indent="0" lvl="0" marL="0" rtl="0" algn="just">
              <a:spcBef>
                <a:spcPts val="0"/>
              </a:spcBef>
              <a:spcAft>
                <a:spcPts val="0"/>
              </a:spcAft>
              <a:buNone/>
            </a:pPr>
            <a:r>
              <a:rPr lang="en"/>
              <a:t>Selain itu, program yang kami buat juga dapat digunakan untuk mendeteksi video serta gambar, tidak seperti code sebelumnya yang hanya dapat mendeteksi video.</a:t>
            </a:r>
            <a:endParaRPr/>
          </a:p>
        </p:txBody>
      </p:sp>
      <p:sp>
        <p:nvSpPr>
          <p:cNvPr id="9271" name="Google Shape;9271;p53"/>
          <p:cNvSpPr txBox="1"/>
          <p:nvPr>
            <p:ph idx="4" type="subTitle"/>
          </p:nvPr>
        </p:nvSpPr>
        <p:spPr>
          <a:xfrm>
            <a:off x="5083800" y="1603350"/>
            <a:ext cx="2833200" cy="254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Kekurangan dari pada program yang kami buat adalah masih terdapat kesalahan dalam mendeteksi manusia di saat mendeteksi di lokasi yang memiliki banyak objek, seperti di taman, di jalanan,  dan di halte. Serta setiap frame yang dibaca pada video masih tergolong lambat.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5" name="Shape 9275"/>
        <p:cNvGrpSpPr/>
        <p:nvPr/>
      </p:nvGrpSpPr>
      <p:grpSpPr>
        <a:xfrm>
          <a:off x="0" y="0"/>
          <a:ext cx="0" cy="0"/>
          <a:chOff x="0" y="0"/>
          <a:chExt cx="0" cy="0"/>
        </a:xfrm>
      </p:grpSpPr>
      <p:sp>
        <p:nvSpPr>
          <p:cNvPr id="9276" name="Google Shape;9276;p54"/>
          <p:cNvSpPr txBox="1"/>
          <p:nvPr>
            <p:ph type="title"/>
          </p:nvPr>
        </p:nvSpPr>
        <p:spPr>
          <a:xfrm>
            <a:off x="1479513" y="1368775"/>
            <a:ext cx="24051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t>Ide 1</a:t>
            </a:r>
            <a:endParaRPr b="0" sz="3000"/>
          </a:p>
        </p:txBody>
      </p:sp>
      <p:sp>
        <p:nvSpPr>
          <p:cNvPr id="9277" name="Google Shape;9277;p54"/>
          <p:cNvSpPr txBox="1"/>
          <p:nvPr>
            <p:ph idx="2" type="title"/>
          </p:nvPr>
        </p:nvSpPr>
        <p:spPr>
          <a:xfrm>
            <a:off x="5261872" y="1414725"/>
            <a:ext cx="2405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t>Ide 2</a:t>
            </a:r>
            <a:endParaRPr b="0" sz="3000"/>
          </a:p>
        </p:txBody>
      </p:sp>
      <p:sp>
        <p:nvSpPr>
          <p:cNvPr id="9278" name="Google Shape;9278;p54"/>
          <p:cNvSpPr txBox="1"/>
          <p:nvPr>
            <p:ph idx="1" type="subTitle"/>
          </p:nvPr>
        </p:nvSpPr>
        <p:spPr>
          <a:xfrm>
            <a:off x="1210428" y="2289225"/>
            <a:ext cx="2943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Menambahkan fitur pencahayaan dan memperjelas object agar dapat mendeteksi di ruangan yang pencahayaannya kurang atau gelap dan buram, sehingga kalkulasi lebih akurat.</a:t>
            </a:r>
            <a:endParaRPr/>
          </a:p>
        </p:txBody>
      </p:sp>
      <p:sp>
        <p:nvSpPr>
          <p:cNvPr id="9279" name="Google Shape;9279;p54"/>
          <p:cNvSpPr txBox="1"/>
          <p:nvPr>
            <p:ph idx="4" type="title"/>
          </p:nvPr>
        </p:nvSpPr>
        <p:spPr>
          <a:xfrm>
            <a:off x="1479537" y="3265200"/>
            <a:ext cx="2405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t>Ide 3</a:t>
            </a:r>
            <a:endParaRPr b="0" sz="3000"/>
          </a:p>
        </p:txBody>
      </p:sp>
      <p:sp>
        <p:nvSpPr>
          <p:cNvPr id="9280" name="Google Shape;9280;p54"/>
          <p:cNvSpPr txBox="1"/>
          <p:nvPr>
            <p:ph idx="3" type="subTitle"/>
          </p:nvPr>
        </p:nvSpPr>
        <p:spPr>
          <a:xfrm>
            <a:off x="5172376" y="2289225"/>
            <a:ext cx="2818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Mencari tahu beberapa teknik baru yang akan ditambahkan pada code agar dapat melengkapi kekurangan dalam mendeteksi manusia dalam jumlah banyak.</a:t>
            </a:r>
            <a:endParaRPr/>
          </a:p>
        </p:txBody>
      </p:sp>
      <p:sp>
        <p:nvSpPr>
          <p:cNvPr id="9281" name="Google Shape;9281;p54"/>
          <p:cNvSpPr txBox="1"/>
          <p:nvPr>
            <p:ph idx="6" type="title"/>
          </p:nvPr>
        </p:nvSpPr>
        <p:spPr>
          <a:xfrm>
            <a:off x="5434460" y="3265200"/>
            <a:ext cx="2405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t>Ide 4</a:t>
            </a:r>
            <a:endParaRPr b="0" sz="3000"/>
          </a:p>
        </p:txBody>
      </p:sp>
      <p:sp>
        <p:nvSpPr>
          <p:cNvPr id="9282" name="Google Shape;9282;p54"/>
          <p:cNvSpPr txBox="1"/>
          <p:nvPr>
            <p:ph idx="5" type="subTitle"/>
          </p:nvPr>
        </p:nvSpPr>
        <p:spPr>
          <a:xfrm>
            <a:off x="1280725" y="4114600"/>
            <a:ext cx="3022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Mengembangkan code agar dapat membedakan object yang dideteksi antara manusia dengan benda agar bisa mendeteksi manusia dalam ruangan dengan lebih akurat.</a:t>
            </a:r>
            <a:endParaRPr/>
          </a:p>
        </p:txBody>
      </p:sp>
      <p:sp>
        <p:nvSpPr>
          <p:cNvPr id="9283" name="Google Shape;9283;p54"/>
          <p:cNvSpPr txBox="1"/>
          <p:nvPr>
            <p:ph idx="8"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Ide Pengembangan Selanjutnya</a:t>
            </a:r>
            <a:endParaRPr b="0"/>
          </a:p>
        </p:txBody>
      </p:sp>
      <p:sp>
        <p:nvSpPr>
          <p:cNvPr id="9284" name="Google Shape;9284;p54"/>
          <p:cNvSpPr txBox="1"/>
          <p:nvPr>
            <p:ph idx="7" type="subTitle"/>
          </p:nvPr>
        </p:nvSpPr>
        <p:spPr>
          <a:xfrm>
            <a:off x="4997925" y="4114600"/>
            <a:ext cx="3167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Menyempurnakan program deteksi kita agar dapat mendeteksi object secara cepat.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8" name="Shape 9288"/>
        <p:cNvGrpSpPr/>
        <p:nvPr/>
      </p:nvGrpSpPr>
      <p:grpSpPr>
        <a:xfrm>
          <a:off x="0" y="0"/>
          <a:ext cx="0" cy="0"/>
          <a:chOff x="0" y="0"/>
          <a:chExt cx="0" cy="0"/>
        </a:xfrm>
      </p:grpSpPr>
      <p:sp>
        <p:nvSpPr>
          <p:cNvPr id="9289" name="Google Shape;9289;p55"/>
          <p:cNvSpPr txBox="1"/>
          <p:nvPr>
            <p:ph type="title"/>
          </p:nvPr>
        </p:nvSpPr>
        <p:spPr>
          <a:xfrm>
            <a:off x="2573250" y="1005125"/>
            <a:ext cx="39975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t>Link Project Tim Kami</a:t>
            </a:r>
            <a:endParaRPr b="0" sz="3000"/>
          </a:p>
        </p:txBody>
      </p:sp>
      <p:sp>
        <p:nvSpPr>
          <p:cNvPr id="9290" name="Google Shape;9290;p55"/>
          <p:cNvSpPr txBox="1"/>
          <p:nvPr>
            <p:ph type="title"/>
          </p:nvPr>
        </p:nvSpPr>
        <p:spPr>
          <a:xfrm>
            <a:off x="1809000" y="2399500"/>
            <a:ext cx="55260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https://github.com/412019010/Pengolahan-Citra</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4" name="Shape 9294"/>
        <p:cNvGrpSpPr/>
        <p:nvPr/>
      </p:nvGrpSpPr>
      <p:grpSpPr>
        <a:xfrm>
          <a:off x="0" y="0"/>
          <a:ext cx="0" cy="0"/>
          <a:chOff x="0" y="0"/>
          <a:chExt cx="0" cy="0"/>
        </a:xfrm>
      </p:grpSpPr>
      <p:sp>
        <p:nvSpPr>
          <p:cNvPr id="9295" name="Google Shape;9295;p56"/>
          <p:cNvSpPr txBox="1"/>
          <p:nvPr>
            <p:ph type="title"/>
          </p:nvPr>
        </p:nvSpPr>
        <p:spPr>
          <a:xfrm>
            <a:off x="1326150" y="1307100"/>
            <a:ext cx="7225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0"/>
              <a:t>TERIMA KASIH</a:t>
            </a:r>
            <a:endParaRPr b="0" sz="10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2" name="Shape 9192"/>
        <p:cNvGrpSpPr/>
        <p:nvPr/>
      </p:nvGrpSpPr>
      <p:grpSpPr>
        <a:xfrm>
          <a:off x="0" y="0"/>
          <a:ext cx="0" cy="0"/>
          <a:chOff x="0" y="0"/>
          <a:chExt cx="0" cy="0"/>
        </a:xfrm>
      </p:grpSpPr>
      <p:sp>
        <p:nvSpPr>
          <p:cNvPr id="9193" name="Google Shape;9193;p45"/>
          <p:cNvSpPr txBox="1"/>
          <p:nvPr/>
        </p:nvSpPr>
        <p:spPr>
          <a:xfrm>
            <a:off x="720000" y="535000"/>
            <a:ext cx="47715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191919"/>
                </a:solidFill>
                <a:latin typeface="Neucha"/>
                <a:ea typeface="Neucha"/>
                <a:cs typeface="Neucha"/>
                <a:sym typeface="Neucha"/>
              </a:rPr>
              <a:t>Anggota SUSHI :</a:t>
            </a:r>
            <a:endParaRPr b="1" sz="3000">
              <a:solidFill>
                <a:srgbClr val="191919"/>
              </a:solidFill>
              <a:latin typeface="Neucha"/>
              <a:ea typeface="Neucha"/>
              <a:cs typeface="Neucha"/>
              <a:sym typeface="Neucha"/>
            </a:endParaRPr>
          </a:p>
        </p:txBody>
      </p:sp>
      <p:sp>
        <p:nvSpPr>
          <p:cNvPr id="9194" name="Google Shape;9194;p45"/>
          <p:cNvSpPr txBox="1"/>
          <p:nvPr/>
        </p:nvSpPr>
        <p:spPr>
          <a:xfrm>
            <a:off x="720000" y="1258300"/>
            <a:ext cx="3852000" cy="3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91919"/>
                </a:solidFill>
                <a:latin typeface="Lato"/>
                <a:ea typeface="Lato"/>
                <a:cs typeface="Lato"/>
                <a:sym typeface="Lato"/>
              </a:rPr>
              <a:t>Alvin 412019006 :</a:t>
            </a:r>
            <a:endParaRPr sz="1600">
              <a:solidFill>
                <a:srgbClr val="191919"/>
              </a:solidFill>
              <a:latin typeface="Lato"/>
              <a:ea typeface="Lato"/>
              <a:cs typeface="Lato"/>
              <a:sym typeface="Lato"/>
            </a:endParaRPr>
          </a:p>
          <a:p>
            <a:pPr indent="0" lvl="0" marL="0" rtl="0" algn="l">
              <a:spcBef>
                <a:spcPts val="0"/>
              </a:spcBef>
              <a:spcAft>
                <a:spcPts val="0"/>
              </a:spcAft>
              <a:buNone/>
            </a:pPr>
            <a:r>
              <a:rPr lang="en" sz="1600">
                <a:solidFill>
                  <a:srgbClr val="000000"/>
                </a:solidFill>
                <a:uFill>
                  <a:noFill/>
                </a:uFill>
                <a:latin typeface="Lato"/>
                <a:ea typeface="Lato"/>
                <a:cs typeface="Lato"/>
                <a:sym typeface="Lato"/>
                <a:hlinkClick r:id="rId3">
                  <a:extLst>
                    <a:ext uri="{A12FA001-AC4F-418D-AE19-62706E023703}">
                      <ahyp:hlinkClr val="tx"/>
                    </a:ext>
                  </a:extLst>
                </a:hlinkClick>
              </a:rPr>
              <a:t>https://github.com/alvinancal</a:t>
            </a:r>
            <a:r>
              <a:rPr lang="en" sz="1600">
                <a:solidFill>
                  <a:srgbClr val="191919"/>
                </a:solidFill>
                <a:latin typeface="Lato"/>
                <a:ea typeface="Lato"/>
                <a:cs typeface="Lato"/>
                <a:sym typeface="Lato"/>
              </a:rPr>
              <a:t>a</a:t>
            </a:r>
            <a:endParaRPr sz="1600">
              <a:solidFill>
                <a:srgbClr val="191919"/>
              </a:solidFill>
              <a:latin typeface="Lato"/>
              <a:ea typeface="Lato"/>
              <a:cs typeface="Lato"/>
              <a:sym typeface="Lato"/>
            </a:endParaRPr>
          </a:p>
          <a:p>
            <a:pPr indent="0" lvl="0" marL="0" rtl="0" algn="l">
              <a:spcBef>
                <a:spcPts val="0"/>
              </a:spcBef>
              <a:spcAft>
                <a:spcPts val="0"/>
              </a:spcAft>
              <a:buNone/>
            </a:pPr>
            <a:r>
              <a:t/>
            </a:r>
            <a:endParaRPr sz="1600">
              <a:solidFill>
                <a:srgbClr val="191919"/>
              </a:solidFill>
              <a:latin typeface="Lato"/>
              <a:ea typeface="Lato"/>
              <a:cs typeface="Lato"/>
              <a:sym typeface="Lato"/>
            </a:endParaRPr>
          </a:p>
          <a:p>
            <a:pPr indent="0" lvl="0" marL="0" rtl="0" algn="l">
              <a:spcBef>
                <a:spcPts val="0"/>
              </a:spcBef>
              <a:spcAft>
                <a:spcPts val="0"/>
              </a:spcAft>
              <a:buNone/>
            </a:pPr>
            <a:r>
              <a:rPr lang="en" sz="1600">
                <a:solidFill>
                  <a:srgbClr val="191919"/>
                </a:solidFill>
                <a:latin typeface="Lato"/>
                <a:ea typeface="Lato"/>
                <a:cs typeface="Lato"/>
                <a:sym typeface="Lato"/>
              </a:rPr>
              <a:t>Ivan 412019010 :</a:t>
            </a:r>
            <a:endParaRPr sz="1600">
              <a:solidFill>
                <a:srgbClr val="191919"/>
              </a:solidFill>
              <a:latin typeface="Lato"/>
              <a:ea typeface="Lato"/>
              <a:cs typeface="Lato"/>
              <a:sym typeface="Lato"/>
            </a:endParaRPr>
          </a:p>
          <a:p>
            <a:pPr indent="0" lvl="0" marL="0" rtl="0" algn="l">
              <a:spcBef>
                <a:spcPts val="0"/>
              </a:spcBef>
              <a:spcAft>
                <a:spcPts val="0"/>
              </a:spcAft>
              <a:buNone/>
            </a:pPr>
            <a:r>
              <a:rPr lang="en" sz="1600">
                <a:solidFill>
                  <a:srgbClr val="191919"/>
                </a:solidFill>
                <a:latin typeface="Lato"/>
                <a:ea typeface="Lato"/>
                <a:cs typeface="Lato"/>
                <a:sym typeface="Lato"/>
              </a:rPr>
              <a:t>https://github.com/412019010</a:t>
            </a:r>
            <a:endParaRPr sz="1600">
              <a:solidFill>
                <a:srgbClr val="191919"/>
              </a:solidFill>
              <a:latin typeface="Lato"/>
              <a:ea typeface="Lato"/>
              <a:cs typeface="Lato"/>
              <a:sym typeface="Lato"/>
            </a:endParaRPr>
          </a:p>
          <a:p>
            <a:pPr indent="0" lvl="0" marL="0" rtl="0" algn="l">
              <a:spcBef>
                <a:spcPts val="0"/>
              </a:spcBef>
              <a:spcAft>
                <a:spcPts val="0"/>
              </a:spcAft>
              <a:buNone/>
            </a:pPr>
            <a:r>
              <a:t/>
            </a:r>
            <a:endParaRPr sz="1600">
              <a:solidFill>
                <a:srgbClr val="191919"/>
              </a:solidFill>
              <a:latin typeface="Lato"/>
              <a:ea typeface="Lato"/>
              <a:cs typeface="Lato"/>
              <a:sym typeface="Lato"/>
            </a:endParaRPr>
          </a:p>
          <a:p>
            <a:pPr indent="0" lvl="0" marL="0" rtl="0" algn="l">
              <a:spcBef>
                <a:spcPts val="0"/>
              </a:spcBef>
              <a:spcAft>
                <a:spcPts val="0"/>
              </a:spcAft>
              <a:buNone/>
            </a:pPr>
            <a:r>
              <a:rPr lang="en" sz="1600">
                <a:solidFill>
                  <a:srgbClr val="191919"/>
                </a:solidFill>
                <a:latin typeface="Lato"/>
                <a:ea typeface="Lato"/>
                <a:cs typeface="Lato"/>
                <a:sym typeface="Lato"/>
              </a:rPr>
              <a:t>Billy 412019023 :</a:t>
            </a:r>
            <a:endParaRPr sz="1600">
              <a:solidFill>
                <a:srgbClr val="191919"/>
              </a:solidFill>
              <a:latin typeface="Lato"/>
              <a:ea typeface="Lato"/>
              <a:cs typeface="Lato"/>
              <a:sym typeface="Lato"/>
            </a:endParaRPr>
          </a:p>
          <a:p>
            <a:pPr indent="0" lvl="0" marL="0" rtl="0" algn="l">
              <a:spcBef>
                <a:spcPts val="0"/>
              </a:spcBef>
              <a:spcAft>
                <a:spcPts val="0"/>
              </a:spcAft>
              <a:buNone/>
            </a:pPr>
            <a:r>
              <a:rPr lang="en" sz="1600">
                <a:solidFill>
                  <a:srgbClr val="191919"/>
                </a:solidFill>
                <a:latin typeface="Lato"/>
                <a:ea typeface="Lato"/>
                <a:cs typeface="Lato"/>
                <a:sym typeface="Lato"/>
              </a:rPr>
              <a:t>https://github.com/BillyLinardo19</a:t>
            </a:r>
            <a:endParaRPr sz="1600">
              <a:solidFill>
                <a:srgbClr val="191919"/>
              </a:solidFill>
              <a:latin typeface="Lato"/>
              <a:ea typeface="Lato"/>
              <a:cs typeface="Lato"/>
              <a:sym typeface="Lato"/>
            </a:endParaRPr>
          </a:p>
          <a:p>
            <a:pPr indent="0" lvl="0" marL="0" rtl="0" algn="l">
              <a:spcBef>
                <a:spcPts val="0"/>
              </a:spcBef>
              <a:spcAft>
                <a:spcPts val="0"/>
              </a:spcAft>
              <a:buNone/>
            </a:pPr>
            <a:r>
              <a:t/>
            </a:r>
            <a:endParaRPr sz="1600">
              <a:solidFill>
                <a:srgbClr val="191919"/>
              </a:solidFill>
              <a:latin typeface="Lato"/>
              <a:ea typeface="Lato"/>
              <a:cs typeface="Lato"/>
              <a:sym typeface="Lato"/>
            </a:endParaRPr>
          </a:p>
          <a:p>
            <a:pPr indent="0" lvl="0" marL="0" rtl="0" algn="l">
              <a:spcBef>
                <a:spcPts val="0"/>
              </a:spcBef>
              <a:spcAft>
                <a:spcPts val="0"/>
              </a:spcAft>
              <a:buNone/>
            </a:pPr>
            <a:r>
              <a:rPr lang="en" sz="1600">
                <a:solidFill>
                  <a:srgbClr val="191919"/>
                </a:solidFill>
                <a:latin typeface="Lato"/>
                <a:ea typeface="Lato"/>
                <a:cs typeface="Lato"/>
                <a:sym typeface="Lato"/>
              </a:rPr>
              <a:t>Metta 412019032 :</a:t>
            </a:r>
            <a:endParaRPr sz="1600">
              <a:solidFill>
                <a:srgbClr val="191919"/>
              </a:solidFill>
              <a:latin typeface="Lato"/>
              <a:ea typeface="Lato"/>
              <a:cs typeface="Lato"/>
              <a:sym typeface="Lato"/>
            </a:endParaRPr>
          </a:p>
          <a:p>
            <a:pPr indent="0" lvl="0" marL="0" rtl="0" algn="l">
              <a:spcBef>
                <a:spcPts val="0"/>
              </a:spcBef>
              <a:spcAft>
                <a:spcPts val="0"/>
              </a:spcAft>
              <a:buNone/>
            </a:pPr>
            <a:r>
              <a:rPr lang="en" sz="1600">
                <a:solidFill>
                  <a:srgbClr val="191919"/>
                </a:solidFill>
                <a:latin typeface="Lato"/>
                <a:ea typeface="Lato"/>
                <a:cs typeface="Lato"/>
                <a:sym typeface="Lato"/>
              </a:rPr>
              <a:t>https://github.com/Mettawanti</a:t>
            </a:r>
            <a:endParaRPr sz="1600">
              <a:solidFill>
                <a:srgbClr val="191919"/>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8" name="Shape 9198"/>
        <p:cNvGrpSpPr/>
        <p:nvPr/>
      </p:nvGrpSpPr>
      <p:grpSpPr>
        <a:xfrm>
          <a:off x="0" y="0"/>
          <a:ext cx="0" cy="0"/>
          <a:chOff x="0" y="0"/>
          <a:chExt cx="0" cy="0"/>
        </a:xfrm>
      </p:grpSpPr>
      <p:sp>
        <p:nvSpPr>
          <p:cNvPr id="9199" name="Google Shape;9199;p46"/>
          <p:cNvSpPr txBox="1"/>
          <p:nvPr>
            <p:ph type="title"/>
          </p:nvPr>
        </p:nvSpPr>
        <p:spPr>
          <a:xfrm>
            <a:off x="727350" y="1072049"/>
            <a:ext cx="7689300" cy="5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6000"/>
              <a:t>Pokok Persoalan</a:t>
            </a:r>
            <a:endParaRPr sz="6000"/>
          </a:p>
        </p:txBody>
      </p:sp>
      <p:sp>
        <p:nvSpPr>
          <p:cNvPr id="9200" name="Google Shape;9200;p46"/>
          <p:cNvSpPr txBox="1"/>
          <p:nvPr>
            <p:ph idx="1" type="subTitle"/>
          </p:nvPr>
        </p:nvSpPr>
        <p:spPr>
          <a:xfrm>
            <a:off x="727350" y="1691850"/>
            <a:ext cx="7689300" cy="26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Program yang akan dibuat adalah program Human Detection untuk mendeteksi </a:t>
            </a:r>
            <a:r>
              <a:rPr lang="en" sz="2000"/>
              <a:t>berapa orang yang berada di suatu lokasi. Program ini dilatarbelakangi oleh situasi di Indonesia saat ini, dimana pandemi Covid-19 membuat orang takut untuk berinteraksi dengan orang sekitar. Namun tetap saja banyak orang sering berkerumun. Maka dari itu penerapan program Human Detection bertujuan untuk mencegah kepadatan dengan mengetahui apakah suatu lokasi mengalami keramaian yang berlebih.</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4" name="Shape 9204"/>
        <p:cNvGrpSpPr/>
        <p:nvPr/>
      </p:nvGrpSpPr>
      <p:grpSpPr>
        <a:xfrm>
          <a:off x="0" y="0"/>
          <a:ext cx="0" cy="0"/>
          <a:chOff x="0" y="0"/>
          <a:chExt cx="0" cy="0"/>
        </a:xfrm>
      </p:grpSpPr>
      <p:sp>
        <p:nvSpPr>
          <p:cNvPr id="9205" name="Google Shape;9205;p47"/>
          <p:cNvSpPr txBox="1"/>
          <p:nvPr>
            <p:ph type="title"/>
          </p:nvPr>
        </p:nvSpPr>
        <p:spPr>
          <a:xfrm>
            <a:off x="720000" y="1030113"/>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6000"/>
              <a:t>METODE</a:t>
            </a:r>
            <a:endParaRPr b="0" sz="6000"/>
          </a:p>
        </p:txBody>
      </p:sp>
      <p:sp>
        <p:nvSpPr>
          <p:cNvPr id="9206" name="Google Shape;9206;p47"/>
          <p:cNvSpPr txBox="1"/>
          <p:nvPr>
            <p:ph idx="1" type="subTitle"/>
          </p:nvPr>
        </p:nvSpPr>
        <p:spPr>
          <a:xfrm>
            <a:off x="1785450" y="1871925"/>
            <a:ext cx="5573100" cy="20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Kami menggunakan bahasa pemrograman Python melalui Visual Studio Code. Library yang kami gunakan untuk melakukan pendeteksian manusia adalah openCV. Digunakan fitur HOG   </a:t>
            </a:r>
            <a:r>
              <a:rPr lang="en" sz="2000"/>
              <a:t>     </a:t>
            </a:r>
            <a:r>
              <a:rPr lang="en" sz="2000"/>
              <a:t>(Histogram of Oriented Gradients</a:t>
            </a:r>
            <a:r>
              <a:rPr lang="en" sz="2000"/>
              <a:t>) descriptor pada </a:t>
            </a:r>
            <a:r>
              <a:rPr lang="en" sz="2000"/>
              <a:t> pengimplementasiannya.</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0" name="Shape 9210"/>
        <p:cNvGrpSpPr/>
        <p:nvPr/>
      </p:nvGrpSpPr>
      <p:grpSpPr>
        <a:xfrm>
          <a:off x="0" y="0"/>
          <a:ext cx="0" cy="0"/>
          <a:chOff x="0" y="0"/>
          <a:chExt cx="0" cy="0"/>
        </a:xfrm>
      </p:grpSpPr>
      <p:sp>
        <p:nvSpPr>
          <p:cNvPr id="9211" name="Google Shape;9211;p48"/>
          <p:cNvSpPr txBox="1"/>
          <p:nvPr>
            <p:ph idx="1" type="subTitle"/>
          </p:nvPr>
        </p:nvSpPr>
        <p:spPr>
          <a:xfrm>
            <a:off x="1226950" y="1071500"/>
            <a:ext cx="28332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chemeClr val="dk1"/>
                </a:solidFill>
              </a:rPr>
              <a:t>Sumber Kode</a:t>
            </a:r>
            <a:endParaRPr sz="3000">
              <a:solidFill>
                <a:schemeClr val="dk1"/>
              </a:solidFill>
            </a:endParaRPr>
          </a:p>
        </p:txBody>
      </p:sp>
      <p:sp>
        <p:nvSpPr>
          <p:cNvPr id="9212" name="Google Shape;9212;p48"/>
          <p:cNvSpPr txBox="1"/>
          <p:nvPr>
            <p:ph idx="2" type="subTitle"/>
          </p:nvPr>
        </p:nvSpPr>
        <p:spPr>
          <a:xfrm>
            <a:off x="5083850" y="1071500"/>
            <a:ext cx="28332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t>Sumber Data</a:t>
            </a:r>
            <a:endParaRPr b="0" sz="3000"/>
          </a:p>
        </p:txBody>
      </p:sp>
      <p:sp>
        <p:nvSpPr>
          <p:cNvPr id="9213" name="Google Shape;9213;p48"/>
          <p:cNvSpPr txBox="1"/>
          <p:nvPr>
            <p:ph idx="3" type="subTitle"/>
          </p:nvPr>
        </p:nvSpPr>
        <p:spPr>
          <a:xfrm>
            <a:off x="1226950" y="1718125"/>
            <a:ext cx="2833200" cy="2573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2000">
                <a:latin typeface="Roboto"/>
                <a:ea typeface="Roboto"/>
                <a:cs typeface="Roboto"/>
                <a:sym typeface="Roboto"/>
              </a:rPr>
              <a:t>Pada awal program kami menggunakan code program dari link berikut yang kemudian kami kembangkan:</a:t>
            </a:r>
            <a:endParaRPr sz="2000">
              <a:latin typeface="Roboto"/>
              <a:ea typeface="Roboto"/>
              <a:cs typeface="Roboto"/>
              <a:sym typeface="Roboto"/>
            </a:endParaRPr>
          </a:p>
          <a:p>
            <a:pPr indent="0" lvl="0" marL="0" rtl="0" algn="l">
              <a:spcBef>
                <a:spcPts val="0"/>
              </a:spcBef>
              <a:spcAft>
                <a:spcPts val="0"/>
              </a:spcAft>
              <a:buClr>
                <a:schemeClr val="hlink"/>
              </a:buClr>
              <a:buSzPts val="1100"/>
              <a:buFont typeface="Arial"/>
              <a:buNone/>
            </a:pPr>
            <a:r>
              <a:rPr lang="en" sz="2000" u="sng">
                <a:solidFill>
                  <a:srgbClr val="6D9EEB"/>
                </a:solidFill>
                <a:hlinkClick r:id="rId3">
                  <a:extLst>
                    <a:ext uri="{A12FA001-AC4F-418D-AE19-62706E023703}">
                      <ahyp:hlinkClr val="tx"/>
                    </a:ext>
                  </a:extLst>
                </a:hlinkClick>
              </a:rPr>
              <a:t>https://www.geeksforgeeks.org/pedestrian-detection-using-opencv-python/</a:t>
            </a:r>
            <a:endParaRPr sz="2000">
              <a:solidFill>
                <a:srgbClr val="6D9EEB"/>
              </a:solidFill>
            </a:endParaRPr>
          </a:p>
        </p:txBody>
      </p:sp>
      <p:sp>
        <p:nvSpPr>
          <p:cNvPr id="9214" name="Google Shape;9214;p48"/>
          <p:cNvSpPr txBox="1"/>
          <p:nvPr>
            <p:ph idx="4" type="subTitle"/>
          </p:nvPr>
        </p:nvSpPr>
        <p:spPr>
          <a:xfrm>
            <a:off x="5083850" y="1718125"/>
            <a:ext cx="2833200" cy="189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t>Sumber data berupa </a:t>
            </a:r>
            <a:r>
              <a:rPr lang="en" sz="2000"/>
              <a:t>foto dan video</a:t>
            </a:r>
            <a:r>
              <a:rPr lang="en" sz="2000"/>
              <a:t> yang kelompok kami gunakan untuk uji coba berasal dari kami sendiri.</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8" name="Shape 9218"/>
        <p:cNvGrpSpPr/>
        <p:nvPr/>
      </p:nvGrpSpPr>
      <p:grpSpPr>
        <a:xfrm>
          <a:off x="0" y="0"/>
          <a:ext cx="0" cy="0"/>
          <a:chOff x="0" y="0"/>
          <a:chExt cx="0" cy="0"/>
        </a:xfrm>
      </p:grpSpPr>
      <p:sp>
        <p:nvSpPr>
          <p:cNvPr id="9219" name="Google Shape;9219;p49"/>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Contoh beberapa data yang kami ambil :</a:t>
            </a:r>
            <a:endParaRPr b="0"/>
          </a:p>
        </p:txBody>
      </p:sp>
      <p:pic>
        <p:nvPicPr>
          <p:cNvPr id="9220" name="Google Shape;9220;p49"/>
          <p:cNvPicPr preferRelativeResize="0"/>
          <p:nvPr/>
        </p:nvPicPr>
        <p:blipFill>
          <a:blip r:embed="rId3">
            <a:alphaModFix/>
          </a:blip>
          <a:stretch>
            <a:fillRect/>
          </a:stretch>
        </p:blipFill>
        <p:spPr>
          <a:xfrm>
            <a:off x="2924461" y="1247725"/>
            <a:ext cx="2365213" cy="1196954"/>
          </a:xfrm>
          <a:prstGeom prst="rect">
            <a:avLst/>
          </a:prstGeom>
          <a:noFill/>
          <a:ln>
            <a:noFill/>
          </a:ln>
        </p:spPr>
      </p:pic>
      <p:pic>
        <p:nvPicPr>
          <p:cNvPr id="9221" name="Google Shape;9221;p49"/>
          <p:cNvPicPr preferRelativeResize="0"/>
          <p:nvPr/>
        </p:nvPicPr>
        <p:blipFill>
          <a:blip r:embed="rId4">
            <a:alphaModFix/>
          </a:blip>
          <a:stretch>
            <a:fillRect/>
          </a:stretch>
        </p:blipFill>
        <p:spPr>
          <a:xfrm>
            <a:off x="5366884" y="1247721"/>
            <a:ext cx="2337787" cy="1196954"/>
          </a:xfrm>
          <a:prstGeom prst="rect">
            <a:avLst/>
          </a:prstGeom>
          <a:noFill/>
          <a:ln>
            <a:noFill/>
          </a:ln>
        </p:spPr>
      </p:pic>
      <p:pic>
        <p:nvPicPr>
          <p:cNvPr id="9222" name="Google Shape;9222;p49"/>
          <p:cNvPicPr preferRelativeResize="0"/>
          <p:nvPr/>
        </p:nvPicPr>
        <p:blipFill>
          <a:blip r:embed="rId5">
            <a:alphaModFix/>
          </a:blip>
          <a:stretch>
            <a:fillRect/>
          </a:stretch>
        </p:blipFill>
        <p:spPr>
          <a:xfrm>
            <a:off x="509447" y="1247725"/>
            <a:ext cx="2337800" cy="1196954"/>
          </a:xfrm>
          <a:prstGeom prst="rect">
            <a:avLst/>
          </a:prstGeom>
          <a:noFill/>
          <a:ln>
            <a:noFill/>
          </a:ln>
        </p:spPr>
      </p:pic>
      <p:pic>
        <p:nvPicPr>
          <p:cNvPr id="9223" name="Google Shape;9223;p49"/>
          <p:cNvPicPr preferRelativeResize="0"/>
          <p:nvPr/>
        </p:nvPicPr>
        <p:blipFill>
          <a:blip r:embed="rId6">
            <a:alphaModFix/>
          </a:blip>
          <a:stretch>
            <a:fillRect/>
          </a:stretch>
        </p:blipFill>
        <p:spPr>
          <a:xfrm>
            <a:off x="495750" y="2500163"/>
            <a:ext cx="2365198" cy="1217411"/>
          </a:xfrm>
          <a:prstGeom prst="rect">
            <a:avLst/>
          </a:prstGeom>
          <a:noFill/>
          <a:ln>
            <a:noFill/>
          </a:ln>
        </p:spPr>
      </p:pic>
      <p:pic>
        <p:nvPicPr>
          <p:cNvPr id="9224" name="Google Shape;9224;p49"/>
          <p:cNvPicPr preferRelativeResize="0"/>
          <p:nvPr/>
        </p:nvPicPr>
        <p:blipFill>
          <a:blip r:embed="rId7">
            <a:alphaModFix/>
          </a:blip>
          <a:stretch>
            <a:fillRect/>
          </a:stretch>
        </p:blipFill>
        <p:spPr>
          <a:xfrm>
            <a:off x="5353173" y="2489950"/>
            <a:ext cx="2365198" cy="1217397"/>
          </a:xfrm>
          <a:prstGeom prst="rect">
            <a:avLst/>
          </a:prstGeom>
          <a:noFill/>
          <a:ln>
            <a:noFill/>
          </a:ln>
        </p:spPr>
      </p:pic>
      <p:pic>
        <p:nvPicPr>
          <p:cNvPr id="9225" name="Google Shape;9225;p49"/>
          <p:cNvPicPr preferRelativeResize="0"/>
          <p:nvPr/>
        </p:nvPicPr>
        <p:blipFill>
          <a:blip r:embed="rId8">
            <a:alphaModFix/>
          </a:blip>
          <a:stretch>
            <a:fillRect/>
          </a:stretch>
        </p:blipFill>
        <p:spPr>
          <a:xfrm>
            <a:off x="509450" y="3773075"/>
            <a:ext cx="2337800" cy="1217399"/>
          </a:xfrm>
          <a:prstGeom prst="rect">
            <a:avLst/>
          </a:prstGeom>
          <a:noFill/>
          <a:ln>
            <a:noFill/>
          </a:ln>
        </p:spPr>
      </p:pic>
      <p:pic>
        <p:nvPicPr>
          <p:cNvPr id="9226" name="Google Shape;9226;p49"/>
          <p:cNvPicPr preferRelativeResize="0"/>
          <p:nvPr/>
        </p:nvPicPr>
        <p:blipFill>
          <a:blip r:embed="rId9">
            <a:alphaModFix/>
          </a:blip>
          <a:stretch>
            <a:fillRect/>
          </a:stretch>
        </p:blipFill>
        <p:spPr>
          <a:xfrm>
            <a:off x="2924450" y="2500175"/>
            <a:ext cx="2337800" cy="1196949"/>
          </a:xfrm>
          <a:prstGeom prst="rect">
            <a:avLst/>
          </a:prstGeom>
          <a:noFill/>
          <a:ln>
            <a:noFill/>
          </a:ln>
        </p:spPr>
      </p:pic>
      <p:pic>
        <p:nvPicPr>
          <p:cNvPr id="9227" name="Google Shape;9227;p49"/>
          <p:cNvPicPr preferRelativeResize="0"/>
          <p:nvPr/>
        </p:nvPicPr>
        <p:blipFill>
          <a:blip r:embed="rId10">
            <a:alphaModFix/>
          </a:blip>
          <a:stretch>
            <a:fillRect/>
          </a:stretch>
        </p:blipFill>
        <p:spPr>
          <a:xfrm>
            <a:off x="2924450" y="3752625"/>
            <a:ext cx="2337800" cy="1237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1" name="Shape 9231"/>
        <p:cNvGrpSpPr/>
        <p:nvPr/>
      </p:nvGrpSpPr>
      <p:grpSpPr>
        <a:xfrm>
          <a:off x="0" y="0"/>
          <a:ext cx="0" cy="0"/>
          <a:chOff x="0" y="0"/>
          <a:chExt cx="0" cy="0"/>
        </a:xfrm>
      </p:grpSpPr>
      <p:sp>
        <p:nvSpPr>
          <p:cNvPr id="9232" name="Google Shape;9232;p50"/>
          <p:cNvSpPr txBox="1"/>
          <p:nvPr>
            <p:ph idx="4294967295" type="title"/>
          </p:nvPr>
        </p:nvSpPr>
        <p:spPr>
          <a:xfrm>
            <a:off x="819150" y="349100"/>
            <a:ext cx="7704000" cy="7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b="0" lang="en" sz="4000"/>
              <a:t>Proses Pengembangan</a:t>
            </a:r>
            <a:endParaRPr b="0" sz="4000"/>
          </a:p>
          <a:p>
            <a:pPr indent="0" lvl="0" marL="0" rtl="0" algn="ctr">
              <a:spcBef>
                <a:spcPts val="0"/>
              </a:spcBef>
              <a:spcAft>
                <a:spcPts val="0"/>
              </a:spcAft>
              <a:buNone/>
            </a:pPr>
            <a:r>
              <a:t/>
            </a:r>
            <a:endParaRPr/>
          </a:p>
        </p:txBody>
      </p:sp>
      <p:sp>
        <p:nvSpPr>
          <p:cNvPr id="9233" name="Google Shape;9233;p50"/>
          <p:cNvSpPr txBox="1"/>
          <p:nvPr>
            <p:ph idx="4294967295" type="title"/>
          </p:nvPr>
        </p:nvSpPr>
        <p:spPr>
          <a:xfrm>
            <a:off x="775796" y="1624525"/>
            <a:ext cx="2530800" cy="6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Pencarian code referensi</a:t>
            </a:r>
            <a:endParaRPr sz="1600">
              <a:latin typeface="Lato"/>
              <a:ea typeface="Lato"/>
              <a:cs typeface="Lato"/>
              <a:sym typeface="Lato"/>
            </a:endParaRPr>
          </a:p>
        </p:txBody>
      </p:sp>
      <p:sp>
        <p:nvSpPr>
          <p:cNvPr id="9234" name="Google Shape;9234;p50"/>
          <p:cNvSpPr txBox="1"/>
          <p:nvPr>
            <p:ph idx="4294967295" type="title"/>
          </p:nvPr>
        </p:nvSpPr>
        <p:spPr>
          <a:xfrm>
            <a:off x="1050663" y="1103000"/>
            <a:ext cx="2119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a:t>
            </a:r>
            <a:r>
              <a:rPr lang="en"/>
              <a:t> 1</a:t>
            </a:r>
            <a:endParaRPr/>
          </a:p>
        </p:txBody>
      </p:sp>
      <p:sp>
        <p:nvSpPr>
          <p:cNvPr id="9235" name="Google Shape;9235;p50"/>
          <p:cNvSpPr txBox="1"/>
          <p:nvPr>
            <p:ph idx="4294967295" type="title"/>
          </p:nvPr>
        </p:nvSpPr>
        <p:spPr>
          <a:xfrm>
            <a:off x="773871" y="2781175"/>
            <a:ext cx="2530800" cy="6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600">
                <a:latin typeface="Lato"/>
                <a:ea typeface="Lato"/>
                <a:cs typeface="Lato"/>
                <a:sym typeface="Lato"/>
              </a:rPr>
              <a:t>Membuat </a:t>
            </a:r>
            <a:r>
              <a:rPr lang="en" sz="1600">
                <a:latin typeface="Lato"/>
                <a:ea typeface="Lato"/>
                <a:cs typeface="Lato"/>
                <a:sym typeface="Lato"/>
              </a:rPr>
              <a:t>dataset dari lokasi tidak terkontrol</a:t>
            </a:r>
            <a:endParaRPr sz="1600">
              <a:latin typeface="Lato"/>
              <a:ea typeface="Lato"/>
              <a:cs typeface="Lato"/>
              <a:sym typeface="Lato"/>
            </a:endParaRPr>
          </a:p>
          <a:p>
            <a:pPr indent="0" lvl="0" marL="0" rtl="0" algn="ctr">
              <a:spcBef>
                <a:spcPts val="0"/>
              </a:spcBef>
              <a:spcAft>
                <a:spcPts val="0"/>
              </a:spcAft>
              <a:buNone/>
            </a:pPr>
            <a:r>
              <a:t/>
            </a:r>
            <a:endParaRPr sz="1600">
              <a:latin typeface="Lato"/>
              <a:ea typeface="Lato"/>
              <a:cs typeface="Lato"/>
              <a:sym typeface="Lato"/>
            </a:endParaRPr>
          </a:p>
        </p:txBody>
      </p:sp>
      <p:sp>
        <p:nvSpPr>
          <p:cNvPr id="9236" name="Google Shape;9236;p50"/>
          <p:cNvSpPr txBox="1"/>
          <p:nvPr>
            <p:ph idx="4294967295" type="title"/>
          </p:nvPr>
        </p:nvSpPr>
        <p:spPr>
          <a:xfrm>
            <a:off x="954275" y="2165725"/>
            <a:ext cx="21195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a:t>
            </a:r>
            <a:r>
              <a:rPr lang="en"/>
              <a:t> 4</a:t>
            </a:r>
            <a:endParaRPr/>
          </a:p>
        </p:txBody>
      </p:sp>
      <p:sp>
        <p:nvSpPr>
          <p:cNvPr id="9237" name="Google Shape;9237;p50"/>
          <p:cNvSpPr txBox="1"/>
          <p:nvPr>
            <p:ph idx="4294967295" type="title"/>
          </p:nvPr>
        </p:nvSpPr>
        <p:spPr>
          <a:xfrm>
            <a:off x="3308521" y="1624525"/>
            <a:ext cx="2530800" cy="6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Menguji coba code referensi dengan dataset dari internet</a:t>
            </a:r>
            <a:endParaRPr sz="1600">
              <a:latin typeface="Lato"/>
              <a:ea typeface="Lato"/>
              <a:cs typeface="Lato"/>
              <a:sym typeface="Lato"/>
            </a:endParaRPr>
          </a:p>
        </p:txBody>
      </p:sp>
      <p:sp>
        <p:nvSpPr>
          <p:cNvPr id="9238" name="Google Shape;9238;p50"/>
          <p:cNvSpPr txBox="1"/>
          <p:nvPr>
            <p:ph idx="4294967295" type="title"/>
          </p:nvPr>
        </p:nvSpPr>
        <p:spPr>
          <a:xfrm>
            <a:off x="3583388" y="1103000"/>
            <a:ext cx="2119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a:t>
            </a:r>
            <a:r>
              <a:rPr lang="en"/>
              <a:t> 2</a:t>
            </a:r>
            <a:endParaRPr/>
          </a:p>
        </p:txBody>
      </p:sp>
      <p:sp>
        <p:nvSpPr>
          <p:cNvPr id="9239" name="Google Shape;9239;p50"/>
          <p:cNvSpPr txBox="1"/>
          <p:nvPr>
            <p:ph idx="4294967295" type="title"/>
          </p:nvPr>
        </p:nvSpPr>
        <p:spPr>
          <a:xfrm>
            <a:off x="3306596" y="2781175"/>
            <a:ext cx="2530800" cy="6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600">
                <a:latin typeface="Lato"/>
                <a:ea typeface="Lato"/>
                <a:cs typeface="Lato"/>
                <a:sym typeface="Lato"/>
              </a:rPr>
              <a:t>Menguji coba program dengan dataset tidak terkontrol</a:t>
            </a:r>
            <a:endParaRPr sz="1600">
              <a:latin typeface="Lato"/>
              <a:ea typeface="Lato"/>
              <a:cs typeface="Lato"/>
              <a:sym typeface="Lato"/>
            </a:endParaRPr>
          </a:p>
        </p:txBody>
      </p:sp>
      <p:sp>
        <p:nvSpPr>
          <p:cNvPr id="9240" name="Google Shape;9240;p50"/>
          <p:cNvSpPr txBox="1"/>
          <p:nvPr>
            <p:ph idx="4294967295" type="title"/>
          </p:nvPr>
        </p:nvSpPr>
        <p:spPr>
          <a:xfrm>
            <a:off x="3534213" y="2196013"/>
            <a:ext cx="2119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a:t>
            </a:r>
            <a:r>
              <a:rPr lang="en"/>
              <a:t> 5</a:t>
            </a:r>
            <a:endParaRPr/>
          </a:p>
        </p:txBody>
      </p:sp>
      <p:sp>
        <p:nvSpPr>
          <p:cNvPr id="9241" name="Google Shape;9241;p50"/>
          <p:cNvSpPr txBox="1"/>
          <p:nvPr>
            <p:ph idx="4294967295" type="title"/>
          </p:nvPr>
        </p:nvSpPr>
        <p:spPr>
          <a:xfrm>
            <a:off x="5841246" y="1621538"/>
            <a:ext cx="2530800" cy="6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Membuat kalkulasi dan text untuk menampilkan jumlah manusia</a:t>
            </a:r>
            <a:endParaRPr sz="1600">
              <a:latin typeface="Lato"/>
              <a:ea typeface="Lato"/>
              <a:cs typeface="Lato"/>
              <a:sym typeface="Lato"/>
            </a:endParaRPr>
          </a:p>
        </p:txBody>
      </p:sp>
      <p:sp>
        <p:nvSpPr>
          <p:cNvPr id="9242" name="Google Shape;9242;p50"/>
          <p:cNvSpPr txBox="1"/>
          <p:nvPr>
            <p:ph idx="4294967295" type="title"/>
          </p:nvPr>
        </p:nvSpPr>
        <p:spPr>
          <a:xfrm>
            <a:off x="6116113" y="1102988"/>
            <a:ext cx="2119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a:t>
            </a:r>
            <a:r>
              <a:rPr lang="en"/>
              <a:t> 3</a:t>
            </a:r>
            <a:endParaRPr/>
          </a:p>
        </p:txBody>
      </p:sp>
      <p:sp>
        <p:nvSpPr>
          <p:cNvPr id="9243" name="Google Shape;9243;p50"/>
          <p:cNvSpPr txBox="1"/>
          <p:nvPr>
            <p:ph idx="4294967295" type="title"/>
          </p:nvPr>
        </p:nvSpPr>
        <p:spPr>
          <a:xfrm>
            <a:off x="5837396" y="2781175"/>
            <a:ext cx="2530800" cy="6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600">
                <a:latin typeface="Lato"/>
                <a:ea typeface="Lato"/>
                <a:cs typeface="Lato"/>
                <a:sym typeface="Lato"/>
              </a:rPr>
              <a:t>Membuat dataset dari lokasi terkontrol</a:t>
            </a:r>
            <a:endParaRPr sz="1600">
              <a:latin typeface="Lato"/>
              <a:ea typeface="Lato"/>
              <a:cs typeface="Lato"/>
              <a:sym typeface="Lato"/>
            </a:endParaRPr>
          </a:p>
        </p:txBody>
      </p:sp>
      <p:sp>
        <p:nvSpPr>
          <p:cNvPr id="9244" name="Google Shape;9244;p50"/>
          <p:cNvSpPr txBox="1"/>
          <p:nvPr>
            <p:ph idx="4294967295" type="title"/>
          </p:nvPr>
        </p:nvSpPr>
        <p:spPr>
          <a:xfrm>
            <a:off x="6113213" y="2196013"/>
            <a:ext cx="2119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a:t>
            </a:r>
            <a:r>
              <a:rPr lang="en"/>
              <a:t> 6</a:t>
            </a:r>
            <a:endParaRPr/>
          </a:p>
        </p:txBody>
      </p:sp>
      <p:sp>
        <p:nvSpPr>
          <p:cNvPr id="9245" name="Google Shape;9245;p50"/>
          <p:cNvSpPr txBox="1"/>
          <p:nvPr>
            <p:ph idx="4294967295" type="title"/>
          </p:nvPr>
        </p:nvSpPr>
        <p:spPr>
          <a:xfrm>
            <a:off x="774833" y="3877250"/>
            <a:ext cx="2530800" cy="6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600">
                <a:latin typeface="Lato"/>
                <a:ea typeface="Lato"/>
                <a:cs typeface="Lato"/>
                <a:sym typeface="Lato"/>
              </a:rPr>
              <a:t>Menguji coba program dengan dataset terkontrol</a:t>
            </a:r>
            <a:endParaRPr sz="1600">
              <a:latin typeface="Lato"/>
              <a:ea typeface="Lato"/>
              <a:cs typeface="Lato"/>
              <a:sym typeface="Lato"/>
            </a:endParaRPr>
          </a:p>
        </p:txBody>
      </p:sp>
      <p:sp>
        <p:nvSpPr>
          <p:cNvPr id="9246" name="Google Shape;9246;p50"/>
          <p:cNvSpPr txBox="1"/>
          <p:nvPr>
            <p:ph idx="4294967295" type="title"/>
          </p:nvPr>
        </p:nvSpPr>
        <p:spPr>
          <a:xfrm>
            <a:off x="1049700" y="3355725"/>
            <a:ext cx="2119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a:t>
            </a:r>
            <a:r>
              <a:rPr lang="en"/>
              <a:t> 7</a:t>
            </a:r>
            <a:endParaRPr/>
          </a:p>
        </p:txBody>
      </p:sp>
      <p:sp>
        <p:nvSpPr>
          <p:cNvPr id="9247" name="Google Shape;9247;p50"/>
          <p:cNvSpPr txBox="1"/>
          <p:nvPr>
            <p:ph idx="4294967295" type="title"/>
          </p:nvPr>
        </p:nvSpPr>
        <p:spPr>
          <a:xfrm>
            <a:off x="3306608" y="3877250"/>
            <a:ext cx="2530800" cy="6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600">
                <a:latin typeface="Lato"/>
                <a:ea typeface="Lato"/>
                <a:cs typeface="Lato"/>
                <a:sym typeface="Lato"/>
              </a:rPr>
              <a:t>Melakukan teknik grayscale</a:t>
            </a:r>
            <a:endParaRPr sz="1600">
              <a:latin typeface="Lato"/>
              <a:ea typeface="Lato"/>
              <a:cs typeface="Lato"/>
              <a:sym typeface="Lato"/>
            </a:endParaRPr>
          </a:p>
        </p:txBody>
      </p:sp>
      <p:sp>
        <p:nvSpPr>
          <p:cNvPr id="9248" name="Google Shape;9248;p50"/>
          <p:cNvSpPr txBox="1"/>
          <p:nvPr>
            <p:ph idx="4294967295" type="title"/>
          </p:nvPr>
        </p:nvSpPr>
        <p:spPr>
          <a:xfrm>
            <a:off x="3582425" y="3355725"/>
            <a:ext cx="2119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a:t>
            </a:r>
            <a:r>
              <a:rPr lang="en"/>
              <a:t> 8</a:t>
            </a:r>
            <a:endParaRPr/>
          </a:p>
        </p:txBody>
      </p:sp>
      <p:sp>
        <p:nvSpPr>
          <p:cNvPr id="9249" name="Google Shape;9249;p50"/>
          <p:cNvSpPr txBox="1"/>
          <p:nvPr>
            <p:ph idx="4294967295" type="title"/>
          </p:nvPr>
        </p:nvSpPr>
        <p:spPr>
          <a:xfrm>
            <a:off x="5838350" y="3877250"/>
            <a:ext cx="2530800" cy="79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Menambah kompatibilitas pada code sehingga bisa mendeteksi video dan gambar</a:t>
            </a:r>
            <a:endParaRPr sz="1600">
              <a:latin typeface="Lato"/>
              <a:ea typeface="Lato"/>
              <a:cs typeface="Lato"/>
              <a:sym typeface="Lato"/>
            </a:endParaRPr>
          </a:p>
        </p:txBody>
      </p:sp>
      <p:sp>
        <p:nvSpPr>
          <p:cNvPr id="9250" name="Google Shape;9250;p50"/>
          <p:cNvSpPr txBox="1"/>
          <p:nvPr>
            <p:ph idx="4294967295" type="title"/>
          </p:nvPr>
        </p:nvSpPr>
        <p:spPr>
          <a:xfrm>
            <a:off x="6113225" y="3355725"/>
            <a:ext cx="2119500" cy="4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a:t>
            </a:r>
            <a:r>
              <a:rPr lang="en"/>
              <a:t> 9</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4" name="Shape 9254"/>
        <p:cNvGrpSpPr/>
        <p:nvPr/>
      </p:nvGrpSpPr>
      <p:grpSpPr>
        <a:xfrm>
          <a:off x="0" y="0"/>
          <a:ext cx="0" cy="0"/>
          <a:chOff x="0" y="0"/>
          <a:chExt cx="0" cy="0"/>
        </a:xfrm>
      </p:grpSpPr>
      <p:sp>
        <p:nvSpPr>
          <p:cNvPr id="9255" name="Google Shape;9255;p51"/>
          <p:cNvSpPr txBox="1"/>
          <p:nvPr>
            <p:ph type="title"/>
          </p:nvPr>
        </p:nvSpPr>
        <p:spPr>
          <a:xfrm>
            <a:off x="727350" y="209650"/>
            <a:ext cx="76893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4000"/>
              <a:t>Kontribusi dari Tim</a:t>
            </a:r>
            <a:endParaRPr b="0" sz="4000"/>
          </a:p>
        </p:txBody>
      </p:sp>
      <p:sp>
        <p:nvSpPr>
          <p:cNvPr id="9256" name="Google Shape;9256;p51"/>
          <p:cNvSpPr txBox="1"/>
          <p:nvPr>
            <p:ph idx="4294967295" type="body"/>
          </p:nvPr>
        </p:nvSpPr>
        <p:spPr>
          <a:xfrm>
            <a:off x="720000" y="860350"/>
            <a:ext cx="7704000" cy="32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Alvin : </a:t>
            </a:r>
            <a:endParaRPr/>
          </a:p>
          <a:p>
            <a:pPr indent="-317500" lvl="0" marL="457200" rtl="0" algn="l">
              <a:spcBef>
                <a:spcPts val="0"/>
              </a:spcBef>
              <a:spcAft>
                <a:spcPts val="0"/>
              </a:spcAft>
              <a:buSzPts val="1400"/>
              <a:buChar char="-"/>
            </a:pPr>
            <a:r>
              <a:rPr lang="en"/>
              <a:t>Mendapatkan dataset</a:t>
            </a:r>
            <a:endParaRPr/>
          </a:p>
          <a:p>
            <a:pPr indent="-317500" lvl="0" marL="457200" rtl="0" algn="l">
              <a:spcBef>
                <a:spcPts val="0"/>
              </a:spcBef>
              <a:spcAft>
                <a:spcPts val="0"/>
              </a:spcAft>
              <a:buSzPts val="1400"/>
              <a:buChar char="-"/>
            </a:pPr>
            <a:r>
              <a:rPr lang="en"/>
              <a:t>Membantu mencari code</a:t>
            </a:r>
            <a:endParaRPr/>
          </a:p>
          <a:p>
            <a:pPr indent="-317500" lvl="0" marL="457200" rtl="0" algn="l">
              <a:spcBef>
                <a:spcPts val="0"/>
              </a:spcBef>
              <a:spcAft>
                <a:spcPts val="0"/>
              </a:spcAft>
              <a:buSzPts val="1400"/>
              <a:buChar char="-"/>
            </a:pPr>
            <a:r>
              <a:rPr lang="en"/>
              <a:t>Modifikasi code dengan menambahkan teks indikasi jika melebihi batas jumlah orang</a:t>
            </a:r>
            <a:endParaRPr/>
          </a:p>
          <a:p>
            <a:pPr indent="0" lvl="0" marL="0" rtl="0" algn="l">
              <a:spcBef>
                <a:spcPts val="0"/>
              </a:spcBef>
              <a:spcAft>
                <a:spcPts val="0"/>
              </a:spcAft>
              <a:buNone/>
            </a:pPr>
            <a:r>
              <a:rPr lang="en"/>
              <a:t>Ivan :</a:t>
            </a:r>
            <a:endParaRPr/>
          </a:p>
          <a:p>
            <a:pPr indent="-317500" lvl="0" marL="457200" rtl="0" algn="l">
              <a:spcBef>
                <a:spcPts val="0"/>
              </a:spcBef>
              <a:spcAft>
                <a:spcPts val="0"/>
              </a:spcAft>
              <a:buSzPts val="1400"/>
              <a:buChar char="-"/>
            </a:pPr>
            <a:r>
              <a:rPr lang="en"/>
              <a:t>Mendapatkan dataset</a:t>
            </a:r>
            <a:endParaRPr/>
          </a:p>
          <a:p>
            <a:pPr indent="-317500" lvl="0" marL="457200" rtl="0" algn="l">
              <a:spcBef>
                <a:spcPts val="0"/>
              </a:spcBef>
              <a:spcAft>
                <a:spcPts val="0"/>
              </a:spcAft>
              <a:buSzPts val="1400"/>
              <a:buChar char="-"/>
            </a:pPr>
            <a:r>
              <a:rPr lang="en"/>
              <a:t>Membantu mencari code</a:t>
            </a:r>
            <a:endParaRPr/>
          </a:p>
          <a:p>
            <a:pPr indent="-317500" lvl="0" marL="457200" rtl="0" algn="l">
              <a:spcBef>
                <a:spcPts val="0"/>
              </a:spcBef>
              <a:spcAft>
                <a:spcPts val="0"/>
              </a:spcAft>
              <a:buSzPts val="1400"/>
              <a:buChar char="-"/>
            </a:pPr>
            <a:r>
              <a:rPr lang="en"/>
              <a:t>Modifikasi code dengan teknik grayscale</a:t>
            </a:r>
            <a:endParaRPr/>
          </a:p>
          <a:p>
            <a:pPr indent="-317500" lvl="0" marL="457200" rtl="0" algn="l">
              <a:spcBef>
                <a:spcPts val="0"/>
              </a:spcBef>
              <a:spcAft>
                <a:spcPts val="0"/>
              </a:spcAft>
              <a:buSzPts val="1400"/>
              <a:buChar char="-"/>
            </a:pPr>
            <a:r>
              <a:rPr lang="en"/>
              <a:t>Modifikasi code dengan melakukan kalkulasi jumlah orang yang terdeteksi</a:t>
            </a:r>
            <a:endParaRPr/>
          </a:p>
          <a:p>
            <a:pPr indent="-317500" lvl="0" marL="457200" rtl="0" algn="l">
              <a:spcBef>
                <a:spcPts val="0"/>
              </a:spcBef>
              <a:spcAft>
                <a:spcPts val="0"/>
              </a:spcAft>
              <a:buSzPts val="1400"/>
              <a:buChar char="-"/>
            </a:pPr>
            <a:r>
              <a:rPr lang="en"/>
              <a:t>Modifikasi code agar program dapat mendeteksi dari video dan gambar</a:t>
            </a:r>
            <a:endParaRPr/>
          </a:p>
          <a:p>
            <a:pPr indent="0" lvl="0" marL="0" rtl="0" algn="l">
              <a:spcBef>
                <a:spcPts val="0"/>
              </a:spcBef>
              <a:spcAft>
                <a:spcPts val="0"/>
              </a:spcAft>
              <a:buNone/>
            </a:pPr>
            <a:r>
              <a:rPr lang="en"/>
              <a:t>Billy :</a:t>
            </a:r>
            <a:endParaRPr/>
          </a:p>
          <a:p>
            <a:pPr indent="-317500" lvl="0" marL="457200" rtl="0" algn="l">
              <a:spcBef>
                <a:spcPts val="0"/>
              </a:spcBef>
              <a:spcAft>
                <a:spcPts val="0"/>
              </a:spcAft>
              <a:buSzPts val="1400"/>
              <a:buChar char="-"/>
            </a:pPr>
            <a:r>
              <a:rPr lang="en"/>
              <a:t>Mendapatkan dataset</a:t>
            </a:r>
            <a:endParaRPr/>
          </a:p>
          <a:p>
            <a:pPr indent="-317500" lvl="0" marL="457200" rtl="0" algn="l">
              <a:spcBef>
                <a:spcPts val="0"/>
              </a:spcBef>
              <a:spcAft>
                <a:spcPts val="0"/>
              </a:spcAft>
              <a:buSzPts val="1400"/>
              <a:buChar char="-"/>
            </a:pPr>
            <a:r>
              <a:rPr lang="en"/>
              <a:t>Membantu mencari code</a:t>
            </a:r>
            <a:endParaRPr/>
          </a:p>
          <a:p>
            <a:pPr indent="0" lvl="0" marL="0" rtl="0" algn="l">
              <a:spcBef>
                <a:spcPts val="0"/>
              </a:spcBef>
              <a:spcAft>
                <a:spcPts val="0"/>
              </a:spcAft>
              <a:buNone/>
            </a:pPr>
            <a:r>
              <a:rPr lang="en"/>
              <a:t>Metta :</a:t>
            </a:r>
            <a:endParaRPr/>
          </a:p>
          <a:p>
            <a:pPr indent="-317500" lvl="0" marL="457200" rtl="0" algn="l">
              <a:spcBef>
                <a:spcPts val="0"/>
              </a:spcBef>
              <a:spcAft>
                <a:spcPts val="0"/>
              </a:spcAft>
              <a:buSzPts val="1400"/>
              <a:buChar char="-"/>
            </a:pPr>
            <a:r>
              <a:rPr lang="en"/>
              <a:t>Mendapatkan dataset</a:t>
            </a:r>
            <a:endParaRPr/>
          </a:p>
          <a:p>
            <a:pPr indent="-317500" lvl="0" marL="457200" rtl="0" algn="l">
              <a:spcBef>
                <a:spcPts val="0"/>
              </a:spcBef>
              <a:spcAft>
                <a:spcPts val="0"/>
              </a:spcAft>
              <a:buSzPts val="1400"/>
              <a:buChar char="-"/>
            </a:pPr>
            <a:r>
              <a:rPr lang="en"/>
              <a:t>Membantu mencari code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0" name="Shape 9260"/>
        <p:cNvGrpSpPr/>
        <p:nvPr/>
      </p:nvGrpSpPr>
      <p:grpSpPr>
        <a:xfrm>
          <a:off x="0" y="0"/>
          <a:ext cx="0" cy="0"/>
          <a:chOff x="0" y="0"/>
          <a:chExt cx="0" cy="0"/>
        </a:xfrm>
      </p:grpSpPr>
      <p:sp>
        <p:nvSpPr>
          <p:cNvPr id="9261" name="Google Shape;9261;p52"/>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4000"/>
              <a:t>Hasil Pengembangan</a:t>
            </a:r>
            <a:endParaRPr b="0" sz="4000"/>
          </a:p>
        </p:txBody>
      </p:sp>
      <p:pic>
        <p:nvPicPr>
          <p:cNvPr id="9262" name="Google Shape;9262;p52"/>
          <p:cNvPicPr preferRelativeResize="0"/>
          <p:nvPr/>
        </p:nvPicPr>
        <p:blipFill>
          <a:blip r:embed="rId3">
            <a:alphaModFix/>
          </a:blip>
          <a:stretch>
            <a:fillRect/>
          </a:stretch>
        </p:blipFill>
        <p:spPr>
          <a:xfrm>
            <a:off x="552426" y="1674551"/>
            <a:ext cx="4019575" cy="2278932"/>
          </a:xfrm>
          <a:prstGeom prst="rect">
            <a:avLst/>
          </a:prstGeom>
          <a:noFill/>
          <a:ln>
            <a:noFill/>
          </a:ln>
        </p:spPr>
      </p:pic>
      <p:pic>
        <p:nvPicPr>
          <p:cNvPr id="9263" name="Google Shape;9263;p52"/>
          <p:cNvPicPr preferRelativeResize="0"/>
          <p:nvPr/>
        </p:nvPicPr>
        <p:blipFill rotWithShape="1">
          <a:blip r:embed="rId4">
            <a:alphaModFix/>
          </a:blip>
          <a:srcRect b="37311" l="822" r="40872" t="4122"/>
          <a:stretch/>
        </p:blipFill>
        <p:spPr>
          <a:xfrm>
            <a:off x="4572000" y="1674550"/>
            <a:ext cx="4035611" cy="2278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shi Restaurant Business Plan by Slidesgo">
  <a:themeElements>
    <a:clrScheme name="Simple Light">
      <a:dk1>
        <a:srgbClr val="191919"/>
      </a:dk1>
      <a:lt1>
        <a:srgbClr val="FF9C62"/>
      </a:lt1>
      <a:dk2>
        <a:srgbClr val="FFFFFF"/>
      </a:dk2>
      <a:lt2>
        <a:srgbClr val="FFFFFF"/>
      </a:lt2>
      <a:accent1>
        <a:srgbClr val="FEE4C0"/>
      </a:accent1>
      <a:accent2>
        <a:srgbClr val="EF7C81"/>
      </a:accent2>
      <a:accent3>
        <a:srgbClr val="F4942E"/>
      </a:accent3>
      <a:accent4>
        <a:srgbClr val="EA5325"/>
      </a:accent4>
      <a:accent5>
        <a:srgbClr val="279D3F"/>
      </a:accent5>
      <a:accent6>
        <a:srgbClr val="232E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